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5" r:id="rId3"/>
    <p:sldId id="266" r:id="rId4"/>
    <p:sldId id="267" r:id="rId5"/>
    <p:sldId id="257" r:id="rId6"/>
    <p:sldId id="269" r:id="rId7"/>
    <p:sldId id="270" r:id="rId8"/>
    <p:sldId id="260" r:id="rId9"/>
    <p:sldId id="262" r:id="rId10"/>
    <p:sldId id="261" r:id="rId11"/>
    <p:sldId id="272" r:id="rId12"/>
    <p:sldId id="259" r:id="rId13"/>
    <p:sldId id="268" r:id="rId14"/>
    <p:sldId id="264" r:id="rId1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36B50-C120-AA3F-AD32-B59F017B9384}" v="34" dt="2024-12-04T12:21:48.987"/>
    <p1510:client id="{9BBB9423-3644-4241-9021-A20EFFF93C00}" v="60" dt="2024-12-03T15:34:52.470"/>
    <p1510:client id="{C80FB1F8-AF22-40E3-B1A4-84980A5D4745}" v="896" dt="2024-12-02T12:58:08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6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9C3A95-5291-4780-A7B6-FAF625F517EB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v-SE"/>
        </a:p>
      </dgm:t>
    </dgm:pt>
    <dgm:pt modelId="{BCC07B91-E247-40EB-95BE-846DBC3E7344}">
      <dgm:prSet phldrT="[Text]" phldr="0"/>
      <dgm:spPr/>
      <dgm:t>
        <a:bodyPr/>
        <a:lstStyle/>
        <a:p>
          <a:pPr rtl="0"/>
          <a:r>
            <a:rPr lang="sv-SE">
              <a:latin typeface="Century Gothic" panose="020B0502020202020204"/>
            </a:rPr>
            <a:t> UML </a:t>
          </a:r>
        </a:p>
      </dgm:t>
    </dgm:pt>
    <dgm:pt modelId="{08CDF70D-A04E-43D3-AFA5-9B1E3D43DB7A}" type="parTrans" cxnId="{67F2A34A-66D0-45D6-89D0-581017F618E9}">
      <dgm:prSet/>
      <dgm:spPr/>
      <dgm:t>
        <a:bodyPr/>
        <a:lstStyle/>
        <a:p>
          <a:endParaRPr lang="sv-SE"/>
        </a:p>
      </dgm:t>
    </dgm:pt>
    <dgm:pt modelId="{7387FCF9-653B-4034-8DBB-DC9AA2752E3A}" type="sibTrans" cxnId="{67F2A34A-66D0-45D6-89D0-581017F618E9}">
      <dgm:prSet/>
      <dgm:spPr/>
      <dgm:t>
        <a:bodyPr/>
        <a:lstStyle/>
        <a:p>
          <a:endParaRPr lang="sv-SE"/>
        </a:p>
      </dgm:t>
    </dgm:pt>
    <dgm:pt modelId="{3E9CF825-66DF-4071-82D2-575228B56ACE}">
      <dgm:prSet phldrT="[Text]" phldr="0"/>
      <dgm:spPr/>
      <dgm:t>
        <a:bodyPr/>
        <a:lstStyle/>
        <a:p>
          <a:pPr rtl="0"/>
          <a:r>
            <a:rPr lang="sv-SE">
              <a:latin typeface="Century Gothic" panose="020B0502020202020204"/>
            </a:rPr>
            <a:t> Funktionalitet</a:t>
          </a:r>
          <a:endParaRPr lang="sv-SE"/>
        </a:p>
      </dgm:t>
    </dgm:pt>
    <dgm:pt modelId="{9C7C236C-04DB-4ED2-B058-4A3AEB368B47}" type="parTrans" cxnId="{98983980-5A2A-4B33-9A8C-E9FF7606BCF5}">
      <dgm:prSet/>
      <dgm:spPr/>
      <dgm:t>
        <a:bodyPr/>
        <a:lstStyle/>
        <a:p>
          <a:endParaRPr lang="sv-SE"/>
        </a:p>
      </dgm:t>
    </dgm:pt>
    <dgm:pt modelId="{BA08D81A-8498-45F4-8B43-338A604A11D7}" type="sibTrans" cxnId="{98983980-5A2A-4B33-9A8C-E9FF7606BCF5}">
      <dgm:prSet/>
      <dgm:spPr/>
      <dgm:t>
        <a:bodyPr/>
        <a:lstStyle/>
        <a:p>
          <a:endParaRPr lang="sv-SE"/>
        </a:p>
      </dgm:t>
    </dgm:pt>
    <dgm:pt modelId="{1E8C96BD-0AEA-465B-B841-982EA13B174D}">
      <dgm:prSet phldrT="[Text]" phldr="0"/>
      <dgm:spPr/>
      <dgm:t>
        <a:bodyPr/>
        <a:lstStyle/>
        <a:p>
          <a:pPr rtl="0"/>
          <a:r>
            <a:rPr lang="sv-SE">
              <a:latin typeface="Century Gothic" panose="020B0502020202020204"/>
            </a:rPr>
            <a:t> Molntjänster</a:t>
          </a:r>
          <a:endParaRPr lang="sv-SE"/>
        </a:p>
      </dgm:t>
    </dgm:pt>
    <dgm:pt modelId="{76661F4C-F679-45EA-8FCC-27EC9310FD2B}" type="parTrans" cxnId="{E6AF16C4-097C-410F-8F91-CF3C1D9BB60D}">
      <dgm:prSet/>
      <dgm:spPr/>
      <dgm:t>
        <a:bodyPr/>
        <a:lstStyle/>
        <a:p>
          <a:endParaRPr lang="sv-SE"/>
        </a:p>
      </dgm:t>
    </dgm:pt>
    <dgm:pt modelId="{1F591BD1-D02C-4651-B0B4-2EC271AEC654}" type="sibTrans" cxnId="{E6AF16C4-097C-410F-8F91-CF3C1D9BB60D}">
      <dgm:prSet/>
      <dgm:spPr/>
      <dgm:t>
        <a:bodyPr/>
        <a:lstStyle/>
        <a:p>
          <a:endParaRPr lang="sv-SE"/>
        </a:p>
      </dgm:t>
    </dgm:pt>
    <dgm:pt modelId="{B32CB79F-5C53-4C0B-87FD-07C3DE5ECC6D}">
      <dgm:prSet phldrT="[Text]" phldr="0"/>
      <dgm:spPr/>
      <dgm:t>
        <a:bodyPr/>
        <a:lstStyle/>
        <a:p>
          <a:pPr rtl="0"/>
          <a:r>
            <a:rPr lang="sv-SE">
              <a:latin typeface="Century Gothic" panose="020B0502020202020204"/>
            </a:rPr>
            <a:t> Juridiska aspekter</a:t>
          </a:r>
          <a:endParaRPr lang="sv-SE"/>
        </a:p>
      </dgm:t>
    </dgm:pt>
    <dgm:pt modelId="{37DCA6EB-8D5C-4AF6-B7BA-9087A8E411F8}" type="parTrans" cxnId="{5609A95B-F133-4812-B7CD-E9D9AA87558D}">
      <dgm:prSet/>
      <dgm:spPr/>
      <dgm:t>
        <a:bodyPr/>
        <a:lstStyle/>
        <a:p>
          <a:endParaRPr lang="sv-SE"/>
        </a:p>
      </dgm:t>
    </dgm:pt>
    <dgm:pt modelId="{4167F5C4-A1DA-4781-94CD-C20910BA666C}" type="sibTrans" cxnId="{5609A95B-F133-4812-B7CD-E9D9AA87558D}">
      <dgm:prSet/>
      <dgm:spPr/>
      <dgm:t>
        <a:bodyPr/>
        <a:lstStyle/>
        <a:p>
          <a:endParaRPr lang="sv-SE"/>
        </a:p>
      </dgm:t>
    </dgm:pt>
    <dgm:pt modelId="{F448A3C0-F65C-4A8A-BCFF-7793159515D7}">
      <dgm:prSet phldrT="[Text]" phldr="0"/>
      <dgm:spPr/>
      <dgm:t>
        <a:bodyPr/>
        <a:lstStyle/>
        <a:p>
          <a:pPr rtl="0"/>
          <a:r>
            <a:rPr lang="sv-SE">
              <a:latin typeface="Century Gothic" panose="020B0502020202020204"/>
            </a:rPr>
            <a:t> Marknadsföring</a:t>
          </a:r>
          <a:endParaRPr lang="sv-SE"/>
        </a:p>
      </dgm:t>
    </dgm:pt>
    <dgm:pt modelId="{56359CEC-0BCF-4992-99F8-F8AD8DA86B66}" type="parTrans" cxnId="{37B0811B-5506-4CB9-AE3B-55BD039B102C}">
      <dgm:prSet/>
      <dgm:spPr/>
      <dgm:t>
        <a:bodyPr/>
        <a:lstStyle/>
        <a:p>
          <a:endParaRPr lang="sv-SE"/>
        </a:p>
      </dgm:t>
    </dgm:pt>
    <dgm:pt modelId="{75F136F2-D3C0-48D1-85F1-8F5B937E2B43}" type="sibTrans" cxnId="{37B0811B-5506-4CB9-AE3B-55BD039B102C}">
      <dgm:prSet/>
      <dgm:spPr/>
      <dgm:t>
        <a:bodyPr/>
        <a:lstStyle/>
        <a:p>
          <a:endParaRPr lang="sv-SE"/>
        </a:p>
      </dgm:t>
    </dgm:pt>
    <dgm:pt modelId="{2FE56E36-641C-420D-B455-7DC2A2E24E77}">
      <dgm:prSet phldr="0"/>
      <dgm:spPr/>
      <dgm:t>
        <a:bodyPr/>
        <a:lstStyle/>
        <a:p>
          <a:pPr rtl="0"/>
          <a:r>
            <a:rPr lang="sv-SE">
              <a:latin typeface="Century Gothic" panose="020B0502020202020204"/>
            </a:rPr>
            <a:t> Utmaningar</a:t>
          </a:r>
        </a:p>
      </dgm:t>
    </dgm:pt>
    <dgm:pt modelId="{804E6DA0-7351-44BB-9ED6-DF162D0CBEDE}" type="parTrans" cxnId="{D1CC01EE-A85B-40B3-BEF9-3D1794111A50}">
      <dgm:prSet/>
      <dgm:spPr/>
    </dgm:pt>
    <dgm:pt modelId="{D736F1CE-081A-47FE-8AD9-BBBF54505174}" type="sibTrans" cxnId="{D1CC01EE-A85B-40B3-BEF9-3D1794111A50}">
      <dgm:prSet/>
      <dgm:spPr/>
      <dgm:t>
        <a:bodyPr/>
        <a:lstStyle/>
        <a:p>
          <a:endParaRPr lang="sv-SE"/>
        </a:p>
      </dgm:t>
    </dgm:pt>
    <dgm:pt modelId="{99584E75-118A-4114-A0AD-6B8A621DF299}">
      <dgm:prSet phldr="0"/>
      <dgm:spPr/>
      <dgm:t>
        <a:bodyPr/>
        <a:lstStyle/>
        <a:p>
          <a:pPr rtl="0"/>
          <a:r>
            <a:rPr lang="sv-SE">
              <a:latin typeface="Century Gothic" panose="020B0502020202020204"/>
            </a:rPr>
            <a:t>  IT-säkerhet</a:t>
          </a:r>
        </a:p>
      </dgm:t>
    </dgm:pt>
    <dgm:pt modelId="{AB2CBA39-8043-4FCE-909D-3859EC776BDC}" type="parTrans" cxnId="{B6C32D69-9890-4298-9B7B-EFCDC9815CB7}">
      <dgm:prSet/>
      <dgm:spPr/>
    </dgm:pt>
    <dgm:pt modelId="{24A06600-B232-422F-9978-E3BF2C7E3734}" type="sibTrans" cxnId="{B6C32D69-9890-4298-9B7B-EFCDC9815CB7}">
      <dgm:prSet/>
      <dgm:spPr/>
      <dgm:t>
        <a:bodyPr/>
        <a:lstStyle/>
        <a:p>
          <a:endParaRPr lang="sv-SE"/>
        </a:p>
      </dgm:t>
    </dgm:pt>
    <dgm:pt modelId="{DBE2D65C-BEE3-4407-98CC-079215862742}">
      <dgm:prSet phldr="0"/>
      <dgm:spPr/>
      <dgm:t>
        <a:bodyPr/>
        <a:lstStyle/>
        <a:p>
          <a:pPr rtl="0"/>
          <a:r>
            <a:rPr lang="sv-SE">
              <a:latin typeface="Century Gothic" panose="020B0502020202020204"/>
            </a:rPr>
            <a:t> E/R diagram</a:t>
          </a:r>
          <a:endParaRPr lang="sv-SE"/>
        </a:p>
      </dgm:t>
    </dgm:pt>
    <dgm:pt modelId="{755FC0D1-00A4-4747-860D-F0393A078E59}" type="parTrans" cxnId="{EA90FD42-8DDD-4ABF-B43B-1BDEC0C9D563}">
      <dgm:prSet/>
      <dgm:spPr/>
    </dgm:pt>
    <dgm:pt modelId="{43867B02-C3E4-4258-9640-593D9FC242BD}" type="sibTrans" cxnId="{EA90FD42-8DDD-4ABF-B43B-1BDEC0C9D563}">
      <dgm:prSet/>
      <dgm:spPr/>
      <dgm:t>
        <a:bodyPr/>
        <a:lstStyle/>
        <a:p>
          <a:endParaRPr lang="sv-SE"/>
        </a:p>
      </dgm:t>
    </dgm:pt>
    <dgm:pt modelId="{984A76F8-17F0-492B-B331-EC35D399B321}" type="pres">
      <dgm:prSet presAssocID="{249C3A95-5291-4780-A7B6-FAF625F517EB}" presName="cycle" presStyleCnt="0">
        <dgm:presLayoutVars>
          <dgm:dir/>
          <dgm:resizeHandles val="exact"/>
        </dgm:presLayoutVars>
      </dgm:prSet>
      <dgm:spPr/>
    </dgm:pt>
    <dgm:pt modelId="{648F9D39-0BEF-4D4B-8BC2-D0A85DF6365E}" type="pres">
      <dgm:prSet presAssocID="{BCC07B91-E247-40EB-95BE-846DBC3E7344}" presName="node" presStyleLbl="node1" presStyleIdx="0" presStyleCnt="8">
        <dgm:presLayoutVars>
          <dgm:bulletEnabled val="1"/>
        </dgm:presLayoutVars>
      </dgm:prSet>
      <dgm:spPr/>
    </dgm:pt>
    <dgm:pt modelId="{14AA403A-1688-4312-84B6-7589AF432977}" type="pres">
      <dgm:prSet presAssocID="{7387FCF9-653B-4034-8DBB-DC9AA2752E3A}" presName="sibTrans" presStyleLbl="sibTrans2D1" presStyleIdx="0" presStyleCnt="8"/>
      <dgm:spPr/>
    </dgm:pt>
    <dgm:pt modelId="{EA3F2603-DB24-4C45-BB5C-0B499B8CD08B}" type="pres">
      <dgm:prSet presAssocID="{7387FCF9-653B-4034-8DBB-DC9AA2752E3A}" presName="connectorText" presStyleLbl="sibTrans2D1" presStyleIdx="0" presStyleCnt="8"/>
      <dgm:spPr/>
    </dgm:pt>
    <dgm:pt modelId="{BAA3C0FE-A5E1-4FA3-B281-ABB7507690D3}" type="pres">
      <dgm:prSet presAssocID="{DBE2D65C-BEE3-4407-98CC-079215862742}" presName="node" presStyleLbl="node1" presStyleIdx="1" presStyleCnt="8">
        <dgm:presLayoutVars>
          <dgm:bulletEnabled val="1"/>
        </dgm:presLayoutVars>
      </dgm:prSet>
      <dgm:spPr/>
    </dgm:pt>
    <dgm:pt modelId="{DC7B5CA7-ECA7-4719-BB32-5BB31E7EE06F}" type="pres">
      <dgm:prSet presAssocID="{43867B02-C3E4-4258-9640-593D9FC242BD}" presName="sibTrans" presStyleLbl="sibTrans2D1" presStyleIdx="1" presStyleCnt="8"/>
      <dgm:spPr/>
    </dgm:pt>
    <dgm:pt modelId="{F3C3BE8D-ABA4-40CA-8B45-417D7F4B27AC}" type="pres">
      <dgm:prSet presAssocID="{43867B02-C3E4-4258-9640-593D9FC242BD}" presName="connectorText" presStyleLbl="sibTrans2D1" presStyleIdx="1" presStyleCnt="8"/>
      <dgm:spPr/>
    </dgm:pt>
    <dgm:pt modelId="{267340E4-47A3-41C6-B3D8-77516DAF4CFB}" type="pres">
      <dgm:prSet presAssocID="{3E9CF825-66DF-4071-82D2-575228B56ACE}" presName="node" presStyleLbl="node1" presStyleIdx="2" presStyleCnt="8">
        <dgm:presLayoutVars>
          <dgm:bulletEnabled val="1"/>
        </dgm:presLayoutVars>
      </dgm:prSet>
      <dgm:spPr/>
    </dgm:pt>
    <dgm:pt modelId="{A551648C-09F6-45B2-BE18-9C3BF6A6186D}" type="pres">
      <dgm:prSet presAssocID="{BA08D81A-8498-45F4-8B43-338A604A11D7}" presName="sibTrans" presStyleLbl="sibTrans2D1" presStyleIdx="2" presStyleCnt="8"/>
      <dgm:spPr/>
    </dgm:pt>
    <dgm:pt modelId="{1527F61A-CC51-464F-AB90-6C7958FD2C8C}" type="pres">
      <dgm:prSet presAssocID="{BA08D81A-8498-45F4-8B43-338A604A11D7}" presName="connectorText" presStyleLbl="sibTrans2D1" presStyleIdx="2" presStyleCnt="8"/>
      <dgm:spPr/>
    </dgm:pt>
    <dgm:pt modelId="{BA4E6491-A6F7-4862-BD42-642E5014A744}" type="pres">
      <dgm:prSet presAssocID="{1E8C96BD-0AEA-465B-B841-982EA13B174D}" presName="node" presStyleLbl="node1" presStyleIdx="3" presStyleCnt="8">
        <dgm:presLayoutVars>
          <dgm:bulletEnabled val="1"/>
        </dgm:presLayoutVars>
      </dgm:prSet>
      <dgm:spPr/>
    </dgm:pt>
    <dgm:pt modelId="{11E46D3A-2B0C-49B9-AEE7-7614E9CB21C0}" type="pres">
      <dgm:prSet presAssocID="{1F591BD1-D02C-4651-B0B4-2EC271AEC654}" presName="sibTrans" presStyleLbl="sibTrans2D1" presStyleIdx="3" presStyleCnt="8"/>
      <dgm:spPr/>
    </dgm:pt>
    <dgm:pt modelId="{CC92A2B2-189C-4BE5-B4B0-93F2C04D94DD}" type="pres">
      <dgm:prSet presAssocID="{1F591BD1-D02C-4651-B0B4-2EC271AEC654}" presName="connectorText" presStyleLbl="sibTrans2D1" presStyleIdx="3" presStyleCnt="8"/>
      <dgm:spPr/>
    </dgm:pt>
    <dgm:pt modelId="{7145C46B-8F98-46AF-969F-3B40056982F4}" type="pres">
      <dgm:prSet presAssocID="{B32CB79F-5C53-4C0B-87FD-07C3DE5ECC6D}" presName="node" presStyleLbl="node1" presStyleIdx="4" presStyleCnt="8">
        <dgm:presLayoutVars>
          <dgm:bulletEnabled val="1"/>
        </dgm:presLayoutVars>
      </dgm:prSet>
      <dgm:spPr/>
    </dgm:pt>
    <dgm:pt modelId="{4C98E852-8CD1-4AA4-B053-FAD9034F11F6}" type="pres">
      <dgm:prSet presAssocID="{4167F5C4-A1DA-4781-94CD-C20910BA666C}" presName="sibTrans" presStyleLbl="sibTrans2D1" presStyleIdx="4" presStyleCnt="8"/>
      <dgm:spPr/>
    </dgm:pt>
    <dgm:pt modelId="{9FF13EE2-ED4D-45A6-BF47-EC55D399829E}" type="pres">
      <dgm:prSet presAssocID="{4167F5C4-A1DA-4781-94CD-C20910BA666C}" presName="connectorText" presStyleLbl="sibTrans2D1" presStyleIdx="4" presStyleCnt="8"/>
      <dgm:spPr/>
    </dgm:pt>
    <dgm:pt modelId="{C55FA8A9-702E-493D-9504-0E260FE744A7}" type="pres">
      <dgm:prSet presAssocID="{2FE56E36-641C-420D-B455-7DC2A2E24E77}" presName="node" presStyleLbl="node1" presStyleIdx="5" presStyleCnt="8">
        <dgm:presLayoutVars>
          <dgm:bulletEnabled val="1"/>
        </dgm:presLayoutVars>
      </dgm:prSet>
      <dgm:spPr/>
    </dgm:pt>
    <dgm:pt modelId="{26453603-8712-47FE-8435-967F919E9A88}" type="pres">
      <dgm:prSet presAssocID="{D736F1CE-081A-47FE-8AD9-BBBF54505174}" presName="sibTrans" presStyleLbl="sibTrans2D1" presStyleIdx="5" presStyleCnt="8"/>
      <dgm:spPr/>
    </dgm:pt>
    <dgm:pt modelId="{967AC812-853D-43A1-9BA9-5FE5DE16A143}" type="pres">
      <dgm:prSet presAssocID="{D736F1CE-081A-47FE-8AD9-BBBF54505174}" presName="connectorText" presStyleLbl="sibTrans2D1" presStyleIdx="5" presStyleCnt="8"/>
      <dgm:spPr/>
    </dgm:pt>
    <dgm:pt modelId="{3F6829C4-46B6-474F-AC3A-7723D3B79283}" type="pres">
      <dgm:prSet presAssocID="{F448A3C0-F65C-4A8A-BCFF-7793159515D7}" presName="node" presStyleLbl="node1" presStyleIdx="6" presStyleCnt="8">
        <dgm:presLayoutVars>
          <dgm:bulletEnabled val="1"/>
        </dgm:presLayoutVars>
      </dgm:prSet>
      <dgm:spPr/>
    </dgm:pt>
    <dgm:pt modelId="{CBEA563B-C7B7-4AA8-97E9-EE6DC1F6775A}" type="pres">
      <dgm:prSet presAssocID="{75F136F2-D3C0-48D1-85F1-8F5B937E2B43}" presName="sibTrans" presStyleLbl="sibTrans2D1" presStyleIdx="6" presStyleCnt="8"/>
      <dgm:spPr/>
    </dgm:pt>
    <dgm:pt modelId="{98FAC58C-9DB2-4F6A-9E2A-B76472190FF9}" type="pres">
      <dgm:prSet presAssocID="{75F136F2-D3C0-48D1-85F1-8F5B937E2B43}" presName="connectorText" presStyleLbl="sibTrans2D1" presStyleIdx="6" presStyleCnt="8"/>
      <dgm:spPr/>
    </dgm:pt>
    <dgm:pt modelId="{6CE141C2-0082-48D6-B4DB-C489846E4CBF}" type="pres">
      <dgm:prSet presAssocID="{99584E75-118A-4114-A0AD-6B8A621DF299}" presName="node" presStyleLbl="node1" presStyleIdx="7" presStyleCnt="8">
        <dgm:presLayoutVars>
          <dgm:bulletEnabled val="1"/>
        </dgm:presLayoutVars>
      </dgm:prSet>
      <dgm:spPr/>
    </dgm:pt>
    <dgm:pt modelId="{2B49DCD9-D518-4E97-9F6D-C053923F3FF6}" type="pres">
      <dgm:prSet presAssocID="{24A06600-B232-422F-9978-E3BF2C7E3734}" presName="sibTrans" presStyleLbl="sibTrans2D1" presStyleIdx="7" presStyleCnt="8"/>
      <dgm:spPr/>
    </dgm:pt>
    <dgm:pt modelId="{651DD035-42C7-461F-887D-418B182775EE}" type="pres">
      <dgm:prSet presAssocID="{24A06600-B232-422F-9978-E3BF2C7E3734}" presName="connectorText" presStyleLbl="sibTrans2D1" presStyleIdx="7" presStyleCnt="8"/>
      <dgm:spPr/>
    </dgm:pt>
  </dgm:ptLst>
  <dgm:cxnLst>
    <dgm:cxn modelId="{9A424C08-5B84-40D0-99E2-EC1EB826E1B9}" type="presOf" srcId="{7387FCF9-653B-4034-8DBB-DC9AA2752E3A}" destId="{EA3F2603-DB24-4C45-BB5C-0B499B8CD08B}" srcOrd="1" destOrd="0" presId="urn:microsoft.com/office/officeart/2005/8/layout/cycle2"/>
    <dgm:cxn modelId="{3F9BB610-C3EA-4F8A-8C4E-77AFA90A615E}" type="presOf" srcId="{7387FCF9-653B-4034-8DBB-DC9AA2752E3A}" destId="{14AA403A-1688-4312-84B6-7589AF432977}" srcOrd="0" destOrd="0" presId="urn:microsoft.com/office/officeart/2005/8/layout/cycle2"/>
    <dgm:cxn modelId="{AB165211-5D90-4057-BE8D-775E28B576D8}" type="presOf" srcId="{75F136F2-D3C0-48D1-85F1-8F5B937E2B43}" destId="{CBEA563B-C7B7-4AA8-97E9-EE6DC1F6775A}" srcOrd="0" destOrd="0" presId="urn:microsoft.com/office/officeart/2005/8/layout/cycle2"/>
    <dgm:cxn modelId="{37B0811B-5506-4CB9-AE3B-55BD039B102C}" srcId="{249C3A95-5291-4780-A7B6-FAF625F517EB}" destId="{F448A3C0-F65C-4A8A-BCFF-7793159515D7}" srcOrd="6" destOrd="0" parTransId="{56359CEC-0BCF-4992-99F8-F8AD8DA86B66}" sibTransId="{75F136F2-D3C0-48D1-85F1-8F5B937E2B43}"/>
    <dgm:cxn modelId="{6EDD1429-2065-4041-8676-A9D3CB27300E}" type="presOf" srcId="{249C3A95-5291-4780-A7B6-FAF625F517EB}" destId="{984A76F8-17F0-492B-B331-EC35D399B321}" srcOrd="0" destOrd="0" presId="urn:microsoft.com/office/officeart/2005/8/layout/cycle2"/>
    <dgm:cxn modelId="{EA90FD42-8DDD-4ABF-B43B-1BDEC0C9D563}" srcId="{249C3A95-5291-4780-A7B6-FAF625F517EB}" destId="{DBE2D65C-BEE3-4407-98CC-079215862742}" srcOrd="1" destOrd="0" parTransId="{755FC0D1-00A4-4747-860D-F0393A078E59}" sibTransId="{43867B02-C3E4-4258-9640-593D9FC242BD}"/>
    <dgm:cxn modelId="{67F2A34A-66D0-45D6-89D0-581017F618E9}" srcId="{249C3A95-5291-4780-A7B6-FAF625F517EB}" destId="{BCC07B91-E247-40EB-95BE-846DBC3E7344}" srcOrd="0" destOrd="0" parTransId="{08CDF70D-A04E-43D3-AFA5-9B1E3D43DB7A}" sibTransId="{7387FCF9-653B-4034-8DBB-DC9AA2752E3A}"/>
    <dgm:cxn modelId="{07F9274F-672C-43E6-9999-9AD4A9CCF561}" type="presOf" srcId="{2FE56E36-641C-420D-B455-7DC2A2E24E77}" destId="{C55FA8A9-702E-493D-9504-0E260FE744A7}" srcOrd="0" destOrd="0" presId="urn:microsoft.com/office/officeart/2005/8/layout/cycle2"/>
    <dgm:cxn modelId="{DBB24156-D1E4-4524-B944-80C1ABB2D4FB}" type="presOf" srcId="{DBE2D65C-BEE3-4407-98CC-079215862742}" destId="{BAA3C0FE-A5E1-4FA3-B281-ABB7507690D3}" srcOrd="0" destOrd="0" presId="urn:microsoft.com/office/officeart/2005/8/layout/cycle2"/>
    <dgm:cxn modelId="{5609A95B-F133-4812-B7CD-E9D9AA87558D}" srcId="{249C3A95-5291-4780-A7B6-FAF625F517EB}" destId="{B32CB79F-5C53-4C0B-87FD-07C3DE5ECC6D}" srcOrd="4" destOrd="0" parTransId="{37DCA6EB-8D5C-4AF6-B7BA-9087A8E411F8}" sibTransId="{4167F5C4-A1DA-4781-94CD-C20910BA666C}"/>
    <dgm:cxn modelId="{1AC4955C-C1CA-4A2B-AA84-F951E42D3451}" type="presOf" srcId="{3E9CF825-66DF-4071-82D2-575228B56ACE}" destId="{267340E4-47A3-41C6-B3D8-77516DAF4CFB}" srcOrd="0" destOrd="0" presId="urn:microsoft.com/office/officeart/2005/8/layout/cycle2"/>
    <dgm:cxn modelId="{EC3FD85C-6682-4308-A7B4-0F87D4947255}" type="presOf" srcId="{43867B02-C3E4-4258-9640-593D9FC242BD}" destId="{F3C3BE8D-ABA4-40CA-8B45-417D7F4B27AC}" srcOrd="1" destOrd="0" presId="urn:microsoft.com/office/officeart/2005/8/layout/cycle2"/>
    <dgm:cxn modelId="{47BA9566-9FAC-4DE5-9ED8-85A7540B5189}" type="presOf" srcId="{43867B02-C3E4-4258-9640-593D9FC242BD}" destId="{DC7B5CA7-ECA7-4719-BB32-5BB31E7EE06F}" srcOrd="0" destOrd="0" presId="urn:microsoft.com/office/officeart/2005/8/layout/cycle2"/>
    <dgm:cxn modelId="{B6C32D69-9890-4298-9B7B-EFCDC9815CB7}" srcId="{249C3A95-5291-4780-A7B6-FAF625F517EB}" destId="{99584E75-118A-4114-A0AD-6B8A621DF299}" srcOrd="7" destOrd="0" parTransId="{AB2CBA39-8043-4FCE-909D-3859EC776BDC}" sibTransId="{24A06600-B232-422F-9978-E3BF2C7E3734}"/>
    <dgm:cxn modelId="{7780E27B-6776-4AA5-B931-0979A72D6E17}" type="presOf" srcId="{4167F5C4-A1DA-4781-94CD-C20910BA666C}" destId="{4C98E852-8CD1-4AA4-B053-FAD9034F11F6}" srcOrd="0" destOrd="0" presId="urn:microsoft.com/office/officeart/2005/8/layout/cycle2"/>
    <dgm:cxn modelId="{98983980-5A2A-4B33-9A8C-E9FF7606BCF5}" srcId="{249C3A95-5291-4780-A7B6-FAF625F517EB}" destId="{3E9CF825-66DF-4071-82D2-575228B56ACE}" srcOrd="2" destOrd="0" parTransId="{9C7C236C-04DB-4ED2-B058-4A3AEB368B47}" sibTransId="{BA08D81A-8498-45F4-8B43-338A604A11D7}"/>
    <dgm:cxn modelId="{A8D1C492-9A96-43FA-8680-93081B68E422}" type="presOf" srcId="{BA08D81A-8498-45F4-8B43-338A604A11D7}" destId="{A551648C-09F6-45B2-BE18-9C3BF6A6186D}" srcOrd="0" destOrd="0" presId="urn:microsoft.com/office/officeart/2005/8/layout/cycle2"/>
    <dgm:cxn modelId="{DF6329A6-0310-44AB-B948-BAE35F73BB3D}" type="presOf" srcId="{1F591BD1-D02C-4651-B0B4-2EC271AEC654}" destId="{11E46D3A-2B0C-49B9-AEE7-7614E9CB21C0}" srcOrd="0" destOrd="0" presId="urn:microsoft.com/office/officeart/2005/8/layout/cycle2"/>
    <dgm:cxn modelId="{2D5398AB-2E27-4A49-8642-87E5B4515505}" type="presOf" srcId="{75F136F2-D3C0-48D1-85F1-8F5B937E2B43}" destId="{98FAC58C-9DB2-4F6A-9E2A-B76472190FF9}" srcOrd="1" destOrd="0" presId="urn:microsoft.com/office/officeart/2005/8/layout/cycle2"/>
    <dgm:cxn modelId="{65FF33AC-A755-45FE-A02B-97FA972D6EA2}" type="presOf" srcId="{B32CB79F-5C53-4C0B-87FD-07C3DE5ECC6D}" destId="{7145C46B-8F98-46AF-969F-3B40056982F4}" srcOrd="0" destOrd="0" presId="urn:microsoft.com/office/officeart/2005/8/layout/cycle2"/>
    <dgm:cxn modelId="{066910B2-C299-4EC4-9AF3-2E2217523360}" type="presOf" srcId="{F448A3C0-F65C-4A8A-BCFF-7793159515D7}" destId="{3F6829C4-46B6-474F-AC3A-7723D3B79283}" srcOrd="0" destOrd="0" presId="urn:microsoft.com/office/officeart/2005/8/layout/cycle2"/>
    <dgm:cxn modelId="{A5A95EB2-0DA0-4F14-AD67-4E284885D579}" type="presOf" srcId="{1E8C96BD-0AEA-465B-B841-982EA13B174D}" destId="{BA4E6491-A6F7-4862-BD42-642E5014A744}" srcOrd="0" destOrd="0" presId="urn:microsoft.com/office/officeart/2005/8/layout/cycle2"/>
    <dgm:cxn modelId="{AEC09CB8-DF4B-44B4-A018-F8DC017F75C6}" type="presOf" srcId="{99584E75-118A-4114-A0AD-6B8A621DF299}" destId="{6CE141C2-0082-48D6-B4DB-C489846E4CBF}" srcOrd="0" destOrd="0" presId="urn:microsoft.com/office/officeart/2005/8/layout/cycle2"/>
    <dgm:cxn modelId="{F63C5FC3-B07A-4394-810A-352B58F6F3C7}" type="presOf" srcId="{D736F1CE-081A-47FE-8AD9-BBBF54505174}" destId="{967AC812-853D-43A1-9BA9-5FE5DE16A143}" srcOrd="1" destOrd="0" presId="urn:microsoft.com/office/officeart/2005/8/layout/cycle2"/>
    <dgm:cxn modelId="{A65BA9C3-99E9-418C-9009-340EE2443E4D}" type="presOf" srcId="{D736F1CE-081A-47FE-8AD9-BBBF54505174}" destId="{26453603-8712-47FE-8435-967F919E9A88}" srcOrd="0" destOrd="0" presId="urn:microsoft.com/office/officeart/2005/8/layout/cycle2"/>
    <dgm:cxn modelId="{E6AF16C4-097C-410F-8F91-CF3C1D9BB60D}" srcId="{249C3A95-5291-4780-A7B6-FAF625F517EB}" destId="{1E8C96BD-0AEA-465B-B841-982EA13B174D}" srcOrd="3" destOrd="0" parTransId="{76661F4C-F679-45EA-8FCC-27EC9310FD2B}" sibTransId="{1F591BD1-D02C-4651-B0B4-2EC271AEC654}"/>
    <dgm:cxn modelId="{FD03B7C4-547F-4E76-BC6F-C3E749993A3D}" type="presOf" srcId="{BCC07B91-E247-40EB-95BE-846DBC3E7344}" destId="{648F9D39-0BEF-4D4B-8BC2-D0A85DF6365E}" srcOrd="0" destOrd="0" presId="urn:microsoft.com/office/officeart/2005/8/layout/cycle2"/>
    <dgm:cxn modelId="{572D5AC6-B348-484C-A3F7-AC00992E7706}" type="presOf" srcId="{BA08D81A-8498-45F4-8B43-338A604A11D7}" destId="{1527F61A-CC51-464F-AB90-6C7958FD2C8C}" srcOrd="1" destOrd="0" presId="urn:microsoft.com/office/officeart/2005/8/layout/cycle2"/>
    <dgm:cxn modelId="{D500C2D6-50B2-4E96-B420-490F84C4C75F}" type="presOf" srcId="{24A06600-B232-422F-9978-E3BF2C7E3734}" destId="{2B49DCD9-D518-4E97-9F6D-C053923F3FF6}" srcOrd="0" destOrd="0" presId="urn:microsoft.com/office/officeart/2005/8/layout/cycle2"/>
    <dgm:cxn modelId="{85601DE0-8BAA-4A0D-9AF5-5A1FB79675B9}" type="presOf" srcId="{1F591BD1-D02C-4651-B0B4-2EC271AEC654}" destId="{CC92A2B2-189C-4BE5-B4B0-93F2C04D94DD}" srcOrd="1" destOrd="0" presId="urn:microsoft.com/office/officeart/2005/8/layout/cycle2"/>
    <dgm:cxn modelId="{3356AFE8-1BE6-4163-A1F1-5170A0A595F4}" type="presOf" srcId="{4167F5C4-A1DA-4781-94CD-C20910BA666C}" destId="{9FF13EE2-ED4D-45A6-BF47-EC55D399829E}" srcOrd="1" destOrd="0" presId="urn:microsoft.com/office/officeart/2005/8/layout/cycle2"/>
    <dgm:cxn modelId="{D1CC01EE-A85B-40B3-BEF9-3D1794111A50}" srcId="{249C3A95-5291-4780-A7B6-FAF625F517EB}" destId="{2FE56E36-641C-420D-B455-7DC2A2E24E77}" srcOrd="5" destOrd="0" parTransId="{804E6DA0-7351-44BB-9ED6-DF162D0CBEDE}" sibTransId="{D736F1CE-081A-47FE-8AD9-BBBF54505174}"/>
    <dgm:cxn modelId="{CBFA41F3-5924-4832-8CFB-848655CAE98C}" type="presOf" srcId="{24A06600-B232-422F-9978-E3BF2C7E3734}" destId="{651DD035-42C7-461F-887D-418B182775EE}" srcOrd="1" destOrd="0" presId="urn:microsoft.com/office/officeart/2005/8/layout/cycle2"/>
    <dgm:cxn modelId="{5BA3D8AA-68D4-43C2-B922-512796B60A07}" type="presParOf" srcId="{984A76F8-17F0-492B-B331-EC35D399B321}" destId="{648F9D39-0BEF-4D4B-8BC2-D0A85DF6365E}" srcOrd="0" destOrd="0" presId="urn:microsoft.com/office/officeart/2005/8/layout/cycle2"/>
    <dgm:cxn modelId="{5A00D50F-7997-4DFB-90F2-F0A9C54D1057}" type="presParOf" srcId="{984A76F8-17F0-492B-B331-EC35D399B321}" destId="{14AA403A-1688-4312-84B6-7589AF432977}" srcOrd="1" destOrd="0" presId="urn:microsoft.com/office/officeart/2005/8/layout/cycle2"/>
    <dgm:cxn modelId="{314E63D4-483C-4CE8-828E-BCDBC422195C}" type="presParOf" srcId="{14AA403A-1688-4312-84B6-7589AF432977}" destId="{EA3F2603-DB24-4C45-BB5C-0B499B8CD08B}" srcOrd="0" destOrd="0" presId="urn:microsoft.com/office/officeart/2005/8/layout/cycle2"/>
    <dgm:cxn modelId="{1A2BF3FB-1ACE-4F27-98F3-79BED723A3CF}" type="presParOf" srcId="{984A76F8-17F0-492B-B331-EC35D399B321}" destId="{BAA3C0FE-A5E1-4FA3-B281-ABB7507690D3}" srcOrd="2" destOrd="0" presId="urn:microsoft.com/office/officeart/2005/8/layout/cycle2"/>
    <dgm:cxn modelId="{A0062336-7084-4E9C-9A2C-98E36807DA92}" type="presParOf" srcId="{984A76F8-17F0-492B-B331-EC35D399B321}" destId="{DC7B5CA7-ECA7-4719-BB32-5BB31E7EE06F}" srcOrd="3" destOrd="0" presId="urn:microsoft.com/office/officeart/2005/8/layout/cycle2"/>
    <dgm:cxn modelId="{EB02394C-DCDC-43E0-B238-B80B45D9D5D8}" type="presParOf" srcId="{DC7B5CA7-ECA7-4719-BB32-5BB31E7EE06F}" destId="{F3C3BE8D-ABA4-40CA-8B45-417D7F4B27AC}" srcOrd="0" destOrd="0" presId="urn:microsoft.com/office/officeart/2005/8/layout/cycle2"/>
    <dgm:cxn modelId="{91A1E417-B764-4706-A7EC-0CE60C366024}" type="presParOf" srcId="{984A76F8-17F0-492B-B331-EC35D399B321}" destId="{267340E4-47A3-41C6-B3D8-77516DAF4CFB}" srcOrd="4" destOrd="0" presId="urn:microsoft.com/office/officeart/2005/8/layout/cycle2"/>
    <dgm:cxn modelId="{0567B953-DA53-41E3-B384-D471C4C57523}" type="presParOf" srcId="{984A76F8-17F0-492B-B331-EC35D399B321}" destId="{A551648C-09F6-45B2-BE18-9C3BF6A6186D}" srcOrd="5" destOrd="0" presId="urn:microsoft.com/office/officeart/2005/8/layout/cycle2"/>
    <dgm:cxn modelId="{0C83C180-5247-49B5-87DC-0B84F32B6265}" type="presParOf" srcId="{A551648C-09F6-45B2-BE18-9C3BF6A6186D}" destId="{1527F61A-CC51-464F-AB90-6C7958FD2C8C}" srcOrd="0" destOrd="0" presId="urn:microsoft.com/office/officeart/2005/8/layout/cycle2"/>
    <dgm:cxn modelId="{ECC45D1D-BEE8-4451-AC53-3A8FA8F6EAA0}" type="presParOf" srcId="{984A76F8-17F0-492B-B331-EC35D399B321}" destId="{BA4E6491-A6F7-4862-BD42-642E5014A744}" srcOrd="6" destOrd="0" presId="urn:microsoft.com/office/officeart/2005/8/layout/cycle2"/>
    <dgm:cxn modelId="{3549CB44-CB51-424A-A522-38CC9B09743B}" type="presParOf" srcId="{984A76F8-17F0-492B-B331-EC35D399B321}" destId="{11E46D3A-2B0C-49B9-AEE7-7614E9CB21C0}" srcOrd="7" destOrd="0" presId="urn:microsoft.com/office/officeart/2005/8/layout/cycle2"/>
    <dgm:cxn modelId="{91EA6796-BFAF-463E-A61D-4700687CF737}" type="presParOf" srcId="{11E46D3A-2B0C-49B9-AEE7-7614E9CB21C0}" destId="{CC92A2B2-189C-4BE5-B4B0-93F2C04D94DD}" srcOrd="0" destOrd="0" presId="urn:microsoft.com/office/officeart/2005/8/layout/cycle2"/>
    <dgm:cxn modelId="{547EEEEE-F2F0-4664-B15F-0B05EA6534C3}" type="presParOf" srcId="{984A76F8-17F0-492B-B331-EC35D399B321}" destId="{7145C46B-8F98-46AF-969F-3B40056982F4}" srcOrd="8" destOrd="0" presId="urn:microsoft.com/office/officeart/2005/8/layout/cycle2"/>
    <dgm:cxn modelId="{FBCD0442-7767-4005-8075-8DA40FE3CFC2}" type="presParOf" srcId="{984A76F8-17F0-492B-B331-EC35D399B321}" destId="{4C98E852-8CD1-4AA4-B053-FAD9034F11F6}" srcOrd="9" destOrd="0" presId="urn:microsoft.com/office/officeart/2005/8/layout/cycle2"/>
    <dgm:cxn modelId="{DFDB4447-BD86-4195-A112-E445F61D6EF7}" type="presParOf" srcId="{4C98E852-8CD1-4AA4-B053-FAD9034F11F6}" destId="{9FF13EE2-ED4D-45A6-BF47-EC55D399829E}" srcOrd="0" destOrd="0" presId="urn:microsoft.com/office/officeart/2005/8/layout/cycle2"/>
    <dgm:cxn modelId="{4A314C52-8EE0-4DB4-A115-7E1EE1F65E7B}" type="presParOf" srcId="{984A76F8-17F0-492B-B331-EC35D399B321}" destId="{C55FA8A9-702E-493D-9504-0E260FE744A7}" srcOrd="10" destOrd="0" presId="urn:microsoft.com/office/officeart/2005/8/layout/cycle2"/>
    <dgm:cxn modelId="{955603A5-43D1-4C45-B351-2DD492D4554A}" type="presParOf" srcId="{984A76F8-17F0-492B-B331-EC35D399B321}" destId="{26453603-8712-47FE-8435-967F919E9A88}" srcOrd="11" destOrd="0" presId="urn:microsoft.com/office/officeart/2005/8/layout/cycle2"/>
    <dgm:cxn modelId="{544FA7DA-43BC-455C-9682-2DDC7BB2FE07}" type="presParOf" srcId="{26453603-8712-47FE-8435-967F919E9A88}" destId="{967AC812-853D-43A1-9BA9-5FE5DE16A143}" srcOrd="0" destOrd="0" presId="urn:microsoft.com/office/officeart/2005/8/layout/cycle2"/>
    <dgm:cxn modelId="{6D3FA687-EDEF-4D0A-8434-47FF189B1CB5}" type="presParOf" srcId="{984A76F8-17F0-492B-B331-EC35D399B321}" destId="{3F6829C4-46B6-474F-AC3A-7723D3B79283}" srcOrd="12" destOrd="0" presId="urn:microsoft.com/office/officeart/2005/8/layout/cycle2"/>
    <dgm:cxn modelId="{9EADA812-1315-4C7A-9B27-7D10D3B31B30}" type="presParOf" srcId="{984A76F8-17F0-492B-B331-EC35D399B321}" destId="{CBEA563B-C7B7-4AA8-97E9-EE6DC1F6775A}" srcOrd="13" destOrd="0" presId="urn:microsoft.com/office/officeart/2005/8/layout/cycle2"/>
    <dgm:cxn modelId="{8DA3D05F-CE22-464F-873B-8D8D845A179A}" type="presParOf" srcId="{CBEA563B-C7B7-4AA8-97E9-EE6DC1F6775A}" destId="{98FAC58C-9DB2-4F6A-9E2A-B76472190FF9}" srcOrd="0" destOrd="0" presId="urn:microsoft.com/office/officeart/2005/8/layout/cycle2"/>
    <dgm:cxn modelId="{AB1B12D8-D917-4B80-91C2-AA49C7F7D8AB}" type="presParOf" srcId="{984A76F8-17F0-492B-B331-EC35D399B321}" destId="{6CE141C2-0082-48D6-B4DB-C489846E4CBF}" srcOrd="14" destOrd="0" presId="urn:microsoft.com/office/officeart/2005/8/layout/cycle2"/>
    <dgm:cxn modelId="{3C1F75F8-C81A-498C-9CB2-9CA21C88EBFC}" type="presParOf" srcId="{984A76F8-17F0-492B-B331-EC35D399B321}" destId="{2B49DCD9-D518-4E97-9F6D-C053923F3FF6}" srcOrd="15" destOrd="0" presId="urn:microsoft.com/office/officeart/2005/8/layout/cycle2"/>
    <dgm:cxn modelId="{2EBED041-3B1B-4B1B-B6DB-DB46E3213142}" type="presParOf" srcId="{2B49DCD9-D518-4E97-9F6D-C053923F3FF6}" destId="{651DD035-42C7-461F-887D-418B182775E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F9D39-0BEF-4D4B-8BC2-D0A85DF6365E}">
      <dsp:nvSpPr>
        <dsp:cNvPr id="0" name=""/>
        <dsp:cNvSpPr/>
      </dsp:nvSpPr>
      <dsp:spPr>
        <a:xfrm>
          <a:off x="3446003" y="2091"/>
          <a:ext cx="1093752" cy="10937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700" kern="1200">
              <a:latin typeface="Century Gothic" panose="020B0502020202020204"/>
            </a:rPr>
            <a:t> UML </a:t>
          </a:r>
        </a:p>
      </dsp:txBody>
      <dsp:txXfrm>
        <a:off x="3606179" y="162267"/>
        <a:ext cx="773400" cy="773400"/>
      </dsp:txXfrm>
    </dsp:sp>
    <dsp:sp modelId="{14AA403A-1688-4312-84B6-7589AF432977}">
      <dsp:nvSpPr>
        <dsp:cNvPr id="0" name=""/>
        <dsp:cNvSpPr/>
      </dsp:nvSpPr>
      <dsp:spPr>
        <a:xfrm rot="1350000">
          <a:off x="4598514" y="675445"/>
          <a:ext cx="290606" cy="369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600" kern="1200"/>
        </a:p>
      </dsp:txBody>
      <dsp:txXfrm>
        <a:off x="4601832" y="732591"/>
        <a:ext cx="203424" cy="221485"/>
      </dsp:txXfrm>
    </dsp:sp>
    <dsp:sp modelId="{BAA3C0FE-A5E1-4FA3-B281-ABB7507690D3}">
      <dsp:nvSpPr>
        <dsp:cNvPr id="0" name=""/>
        <dsp:cNvSpPr/>
      </dsp:nvSpPr>
      <dsp:spPr>
        <a:xfrm>
          <a:off x="4963075" y="630483"/>
          <a:ext cx="1093752" cy="10937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700" kern="1200">
              <a:latin typeface="Century Gothic" panose="020B0502020202020204"/>
            </a:rPr>
            <a:t> E/R diagram</a:t>
          </a:r>
          <a:endParaRPr lang="sv-SE" sz="700" kern="1200"/>
        </a:p>
      </dsp:txBody>
      <dsp:txXfrm>
        <a:off x="5123251" y="790659"/>
        <a:ext cx="773400" cy="773400"/>
      </dsp:txXfrm>
    </dsp:sp>
    <dsp:sp modelId="{DC7B5CA7-ECA7-4719-BB32-5BB31E7EE06F}">
      <dsp:nvSpPr>
        <dsp:cNvPr id="0" name=""/>
        <dsp:cNvSpPr/>
      </dsp:nvSpPr>
      <dsp:spPr>
        <a:xfrm rot="4050000">
          <a:off x="5675697" y="1743726"/>
          <a:ext cx="290606" cy="369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600" kern="1200"/>
        </a:p>
      </dsp:txBody>
      <dsp:txXfrm>
        <a:off x="5702606" y="1777281"/>
        <a:ext cx="203424" cy="221485"/>
      </dsp:txXfrm>
    </dsp:sp>
    <dsp:sp modelId="{267340E4-47A3-41C6-B3D8-77516DAF4CFB}">
      <dsp:nvSpPr>
        <dsp:cNvPr id="0" name=""/>
        <dsp:cNvSpPr/>
      </dsp:nvSpPr>
      <dsp:spPr>
        <a:xfrm>
          <a:off x="5591467" y="2147555"/>
          <a:ext cx="1093752" cy="10937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700" kern="1200">
              <a:latin typeface="Century Gothic" panose="020B0502020202020204"/>
            </a:rPr>
            <a:t> Funktionalitet</a:t>
          </a:r>
          <a:endParaRPr lang="sv-SE" sz="700" kern="1200"/>
        </a:p>
      </dsp:txBody>
      <dsp:txXfrm>
        <a:off x="5751643" y="2307731"/>
        <a:ext cx="773400" cy="773400"/>
      </dsp:txXfrm>
    </dsp:sp>
    <dsp:sp modelId="{A551648C-09F6-45B2-BE18-9C3BF6A6186D}">
      <dsp:nvSpPr>
        <dsp:cNvPr id="0" name=""/>
        <dsp:cNvSpPr/>
      </dsp:nvSpPr>
      <dsp:spPr>
        <a:xfrm rot="6750000">
          <a:off x="5681992" y="3260798"/>
          <a:ext cx="290606" cy="369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600" kern="1200"/>
        </a:p>
      </dsp:txBody>
      <dsp:txXfrm rot="10800000">
        <a:off x="5742265" y="3294353"/>
        <a:ext cx="203424" cy="221485"/>
      </dsp:txXfrm>
    </dsp:sp>
    <dsp:sp modelId="{BA4E6491-A6F7-4862-BD42-642E5014A744}">
      <dsp:nvSpPr>
        <dsp:cNvPr id="0" name=""/>
        <dsp:cNvSpPr/>
      </dsp:nvSpPr>
      <dsp:spPr>
        <a:xfrm>
          <a:off x="4963075" y="3664627"/>
          <a:ext cx="1093752" cy="10937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700" kern="1200">
              <a:latin typeface="Century Gothic" panose="020B0502020202020204"/>
            </a:rPr>
            <a:t> Molntjänster</a:t>
          </a:r>
          <a:endParaRPr lang="sv-SE" sz="700" kern="1200"/>
        </a:p>
      </dsp:txBody>
      <dsp:txXfrm>
        <a:off x="5123251" y="3824803"/>
        <a:ext cx="773400" cy="773400"/>
      </dsp:txXfrm>
    </dsp:sp>
    <dsp:sp modelId="{11E46D3A-2B0C-49B9-AEE7-7614E9CB21C0}">
      <dsp:nvSpPr>
        <dsp:cNvPr id="0" name=""/>
        <dsp:cNvSpPr/>
      </dsp:nvSpPr>
      <dsp:spPr>
        <a:xfrm rot="9450000">
          <a:off x="4613711" y="4337981"/>
          <a:ext cx="290606" cy="369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600" kern="1200"/>
        </a:p>
      </dsp:txBody>
      <dsp:txXfrm rot="10800000">
        <a:off x="4697575" y="4395127"/>
        <a:ext cx="203424" cy="221485"/>
      </dsp:txXfrm>
    </dsp:sp>
    <dsp:sp modelId="{7145C46B-8F98-46AF-969F-3B40056982F4}">
      <dsp:nvSpPr>
        <dsp:cNvPr id="0" name=""/>
        <dsp:cNvSpPr/>
      </dsp:nvSpPr>
      <dsp:spPr>
        <a:xfrm>
          <a:off x="3446003" y="4293019"/>
          <a:ext cx="1093752" cy="10937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700" kern="1200">
              <a:latin typeface="Century Gothic" panose="020B0502020202020204"/>
            </a:rPr>
            <a:t> Juridiska aspekter</a:t>
          </a:r>
          <a:endParaRPr lang="sv-SE" sz="700" kern="1200"/>
        </a:p>
      </dsp:txBody>
      <dsp:txXfrm>
        <a:off x="3606179" y="4453195"/>
        <a:ext cx="773400" cy="773400"/>
      </dsp:txXfrm>
    </dsp:sp>
    <dsp:sp modelId="{4C98E852-8CD1-4AA4-B053-FAD9034F11F6}">
      <dsp:nvSpPr>
        <dsp:cNvPr id="0" name=""/>
        <dsp:cNvSpPr/>
      </dsp:nvSpPr>
      <dsp:spPr>
        <a:xfrm rot="12150000">
          <a:off x="3096639" y="4344276"/>
          <a:ext cx="290606" cy="369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600" kern="1200"/>
        </a:p>
      </dsp:txBody>
      <dsp:txXfrm rot="10800000">
        <a:off x="3180503" y="4434786"/>
        <a:ext cx="203424" cy="221485"/>
      </dsp:txXfrm>
    </dsp:sp>
    <dsp:sp modelId="{C55FA8A9-702E-493D-9504-0E260FE744A7}">
      <dsp:nvSpPr>
        <dsp:cNvPr id="0" name=""/>
        <dsp:cNvSpPr/>
      </dsp:nvSpPr>
      <dsp:spPr>
        <a:xfrm>
          <a:off x="1928931" y="3664627"/>
          <a:ext cx="1093752" cy="10937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700" kern="1200">
              <a:latin typeface="Century Gothic" panose="020B0502020202020204"/>
            </a:rPr>
            <a:t> Utmaningar</a:t>
          </a:r>
        </a:p>
      </dsp:txBody>
      <dsp:txXfrm>
        <a:off x="2089107" y="3824803"/>
        <a:ext cx="773400" cy="773400"/>
      </dsp:txXfrm>
    </dsp:sp>
    <dsp:sp modelId="{26453603-8712-47FE-8435-967F919E9A88}">
      <dsp:nvSpPr>
        <dsp:cNvPr id="0" name=""/>
        <dsp:cNvSpPr/>
      </dsp:nvSpPr>
      <dsp:spPr>
        <a:xfrm rot="14850000">
          <a:off x="2019456" y="3275995"/>
          <a:ext cx="290606" cy="369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600" kern="1200"/>
        </a:p>
      </dsp:txBody>
      <dsp:txXfrm rot="10800000">
        <a:off x="2079729" y="3390096"/>
        <a:ext cx="203424" cy="221485"/>
      </dsp:txXfrm>
    </dsp:sp>
    <dsp:sp modelId="{3F6829C4-46B6-474F-AC3A-7723D3B79283}">
      <dsp:nvSpPr>
        <dsp:cNvPr id="0" name=""/>
        <dsp:cNvSpPr/>
      </dsp:nvSpPr>
      <dsp:spPr>
        <a:xfrm>
          <a:off x="1300539" y="2147555"/>
          <a:ext cx="1093752" cy="10937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700" kern="1200">
              <a:latin typeface="Century Gothic" panose="020B0502020202020204"/>
            </a:rPr>
            <a:t> Marknadsföring</a:t>
          </a:r>
          <a:endParaRPr lang="sv-SE" sz="700" kern="1200"/>
        </a:p>
      </dsp:txBody>
      <dsp:txXfrm>
        <a:off x="1460715" y="2307731"/>
        <a:ext cx="773400" cy="773400"/>
      </dsp:txXfrm>
    </dsp:sp>
    <dsp:sp modelId="{CBEA563B-C7B7-4AA8-97E9-EE6DC1F6775A}">
      <dsp:nvSpPr>
        <dsp:cNvPr id="0" name=""/>
        <dsp:cNvSpPr/>
      </dsp:nvSpPr>
      <dsp:spPr>
        <a:xfrm rot="17550000">
          <a:off x="2013161" y="1758923"/>
          <a:ext cx="290606" cy="369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600" kern="1200"/>
        </a:p>
      </dsp:txBody>
      <dsp:txXfrm>
        <a:off x="2040070" y="1873024"/>
        <a:ext cx="203424" cy="221485"/>
      </dsp:txXfrm>
    </dsp:sp>
    <dsp:sp modelId="{6CE141C2-0082-48D6-B4DB-C489846E4CBF}">
      <dsp:nvSpPr>
        <dsp:cNvPr id="0" name=""/>
        <dsp:cNvSpPr/>
      </dsp:nvSpPr>
      <dsp:spPr>
        <a:xfrm>
          <a:off x="1928931" y="630483"/>
          <a:ext cx="1093752" cy="10937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700" kern="1200">
              <a:latin typeface="Century Gothic" panose="020B0502020202020204"/>
            </a:rPr>
            <a:t>  IT-säkerhet</a:t>
          </a:r>
        </a:p>
      </dsp:txBody>
      <dsp:txXfrm>
        <a:off x="2089107" y="790659"/>
        <a:ext cx="773400" cy="773400"/>
      </dsp:txXfrm>
    </dsp:sp>
    <dsp:sp modelId="{2B49DCD9-D518-4E97-9F6D-C053923F3FF6}">
      <dsp:nvSpPr>
        <dsp:cNvPr id="0" name=""/>
        <dsp:cNvSpPr/>
      </dsp:nvSpPr>
      <dsp:spPr>
        <a:xfrm rot="20250000">
          <a:off x="3081442" y="681740"/>
          <a:ext cx="290606" cy="369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v-SE" sz="600" kern="1200"/>
        </a:p>
      </dsp:txBody>
      <dsp:txXfrm>
        <a:off x="3084760" y="772250"/>
        <a:ext cx="203424" cy="221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4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0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35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9402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0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19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49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14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4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1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5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2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9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2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81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56927" cy="2967376"/>
          </a:xfrm>
        </p:spPr>
        <p:txBody>
          <a:bodyPr>
            <a:normAutofit/>
          </a:bodyPr>
          <a:lstStyle/>
          <a:p>
            <a:pPr algn="l"/>
            <a:r>
              <a:rPr lang="sv-SE" sz="6000">
                <a:solidFill>
                  <a:schemeClr val="tx2">
                    <a:alpha val="80000"/>
                  </a:schemeClr>
                </a:solidFill>
              </a:rPr>
              <a:t>E-Commerce</a:t>
            </a:r>
          </a:p>
        </p:txBody>
      </p:sp>
      <p:pic>
        <p:nvPicPr>
          <p:cNvPr id="4" name="Picture 3" descr="En färg på en vit yta">
            <a:extLst>
              <a:ext uri="{FF2B5EF4-FFF2-40B4-BE49-F238E27FC236}">
                <a16:creationId xmlns:a16="http://schemas.microsoft.com/office/drawing/2014/main" id="{E55F1054-34FC-2862-0260-0B9BC2AD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994" b="-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437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276B77E-6E81-FC15-C29F-A93F26DB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>
                <a:latin typeface="Posterama"/>
                <a:cs typeface="Posterama"/>
              </a:rPr>
              <a:t>Utmaningar 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585CB29-7B9D-C66E-C2A0-0BD59BD1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775390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>
                <a:solidFill>
                  <a:srgbClr val="FFFFFF"/>
                </a:solidFill>
                <a:latin typeface="Century Gothic"/>
                <a:cs typeface="Times New Roman"/>
              </a:rPr>
              <a:t>Integrationer med äldre system</a:t>
            </a:r>
          </a:p>
          <a:p>
            <a:r>
              <a:rPr lang="sv-SE">
                <a:solidFill>
                  <a:srgbClr val="FFFFFF"/>
                </a:solidFill>
                <a:latin typeface="Century Gothic"/>
                <a:cs typeface="Times New Roman"/>
              </a:rPr>
              <a:t>Underhåll av nya system</a:t>
            </a:r>
          </a:p>
          <a:p>
            <a:pPr>
              <a:buClr>
                <a:srgbClr val="8AD0D6"/>
              </a:buClr>
            </a:pPr>
            <a:r>
              <a:rPr lang="sv-SE" dirty="0">
                <a:solidFill>
                  <a:srgbClr val="FFFFFF"/>
                </a:solidFill>
                <a:latin typeface="Century Gothic"/>
                <a:cs typeface="Times New Roman"/>
              </a:rPr>
              <a:t>Säkerhet</a:t>
            </a:r>
          </a:p>
          <a:p>
            <a:pPr>
              <a:buClr>
                <a:srgbClr val="8AD0D6"/>
              </a:buClr>
            </a:pPr>
            <a:r>
              <a:rPr lang="sv-SE">
                <a:solidFill>
                  <a:srgbClr val="FFFFFF"/>
                </a:solidFill>
                <a:latin typeface="Century Gothic"/>
                <a:cs typeface="Times New Roman"/>
              </a:rPr>
              <a:t>Logistik</a:t>
            </a:r>
          </a:p>
          <a:p>
            <a:pPr>
              <a:buClr>
                <a:srgbClr val="8AD0D6"/>
              </a:buClr>
            </a:pPr>
            <a:r>
              <a:rPr lang="sv-SE">
                <a:solidFill>
                  <a:srgbClr val="FFFFFF"/>
                </a:solidFill>
                <a:latin typeface="Century Gothic"/>
                <a:cs typeface="Times New Roman"/>
              </a:rPr>
              <a:t>Estimerad Skalbarhet</a:t>
            </a:r>
          </a:p>
          <a:p>
            <a:pPr>
              <a:buClr>
                <a:srgbClr val="8AD0D6"/>
              </a:buClr>
            </a:pPr>
            <a:r>
              <a:rPr lang="sv-SE">
                <a:solidFill>
                  <a:srgbClr val="FFFFFF"/>
                </a:solidFill>
                <a:latin typeface="Century Gothic"/>
                <a:cs typeface="Times New Roman"/>
              </a:rPr>
              <a:t>Uppskattade kostnader</a:t>
            </a:r>
          </a:p>
        </p:txBody>
      </p:sp>
      <p:pic>
        <p:nvPicPr>
          <p:cNvPr id="4" name="Picture 3" descr="Great Movie Scenes: Indiana Jones' Boulder Run in &quot;Raiders of the Lost Ark&quot;  - MovieFanFare">
            <a:extLst>
              <a:ext uri="{FF2B5EF4-FFF2-40B4-BE49-F238E27FC236}">
                <a16:creationId xmlns:a16="http://schemas.microsoft.com/office/drawing/2014/main" id="{8F4AB76C-52BC-91D0-3B38-42706514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67" y="4473019"/>
            <a:ext cx="4844471" cy="2383901"/>
          </a:xfrm>
          <a:prstGeom prst="rect">
            <a:avLst/>
          </a:prstGeom>
        </p:spPr>
      </p:pic>
      <p:pic>
        <p:nvPicPr>
          <p:cNvPr id="5" name="Picture 4" descr="Samverkan för att lösa gemensamma utmaningar |">
            <a:extLst>
              <a:ext uri="{FF2B5EF4-FFF2-40B4-BE49-F238E27FC236}">
                <a16:creationId xmlns:a16="http://schemas.microsoft.com/office/drawing/2014/main" id="{E73F95EA-4B9E-EE1E-DDCA-A3F8C92D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09" y="1204944"/>
            <a:ext cx="3054157" cy="17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01BFCD0-F74D-F520-DF53-A8D0FC77F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EBEBEB"/>
                </a:solidFill>
              </a:rPr>
              <a:t>It säkerhet: 5 riktlinjer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1384841-23ED-9984-EBBB-8A2F28E8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Defence in Depth</a:t>
            </a:r>
          </a:p>
          <a:p>
            <a:pPr>
              <a:buClr>
                <a:srgbClr val="8AD0D6"/>
              </a:buClr>
            </a:pPr>
            <a:r>
              <a:rPr lang="sv-SE">
                <a:solidFill>
                  <a:srgbClr val="FFFFFF"/>
                </a:solidFill>
              </a:rPr>
              <a:t>Least </a:t>
            </a:r>
            <a:r>
              <a:rPr lang="sv-SE">
                <a:solidFill>
                  <a:srgbClr val="FFFFFF"/>
                </a:solidFill>
                <a:ea typeface="+mj-lt"/>
                <a:cs typeface="+mj-lt"/>
              </a:rPr>
              <a:t>privilege</a:t>
            </a:r>
          </a:p>
          <a:p>
            <a:pPr>
              <a:buClr>
                <a:srgbClr val="8AD0D6"/>
              </a:buClr>
            </a:pPr>
            <a:r>
              <a:rPr lang="sv-SE">
                <a:solidFill>
                  <a:srgbClr val="FFFFFF"/>
                </a:solidFill>
              </a:rPr>
              <a:t>Seperation of duties</a:t>
            </a:r>
          </a:p>
          <a:p>
            <a:pPr>
              <a:buClr>
                <a:srgbClr val="8AD0D6"/>
              </a:buClr>
            </a:pPr>
            <a:r>
              <a:rPr lang="sv-SE">
                <a:solidFill>
                  <a:srgbClr val="FFFFFF"/>
                </a:solidFill>
              </a:rPr>
              <a:t>Secure by design</a:t>
            </a:r>
          </a:p>
          <a:p>
            <a:pPr>
              <a:buClr>
                <a:srgbClr val="8AD0D6"/>
              </a:buClr>
            </a:pPr>
            <a:r>
              <a:rPr lang="sv-SE">
                <a:solidFill>
                  <a:srgbClr val="FFFFFF"/>
                </a:solidFill>
              </a:rPr>
              <a:t>KISS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3" descr="Bayerische Schlösserverwaltung | Neuschwanstein Castle | Tourist  information | Admission charges">
            <a:extLst>
              <a:ext uri="{FF2B5EF4-FFF2-40B4-BE49-F238E27FC236}">
                <a16:creationId xmlns:a16="http://schemas.microsoft.com/office/drawing/2014/main" id="{EC46397B-B23C-C578-94C0-B8752162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624" r="23124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pic>
        <p:nvPicPr>
          <p:cNvPr id="5" name="Picture 4" descr="Fairy Png PNGs for Free Download">
            <a:extLst>
              <a:ext uri="{FF2B5EF4-FFF2-40B4-BE49-F238E27FC236}">
                <a16:creationId xmlns:a16="http://schemas.microsoft.com/office/drawing/2014/main" id="{2D2A7497-ECE6-B808-3E21-7C5C831C2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20000">
            <a:off x="10252802" y="1467490"/>
            <a:ext cx="470116" cy="4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AA11E3-9AFC-0347-D21A-87214868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>
                <a:latin typeface="Posterama"/>
                <a:cs typeface="Posterama"/>
              </a:rPr>
              <a:t>IT-säkerhet: Sju domänen</a:t>
            </a:r>
            <a:endParaRPr lang="sv-SE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B0C76DB7-8358-EC9F-F94B-F8246B98D8C4}"/>
              </a:ext>
            </a:extLst>
          </p:cNvPr>
          <p:cNvSpPr txBox="1"/>
          <p:nvPr/>
        </p:nvSpPr>
        <p:spPr>
          <a:xfrm>
            <a:off x="406615" y="1703910"/>
            <a:ext cx="7764410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000"/>
              <a:t>IAM</a:t>
            </a:r>
          </a:p>
          <a:p>
            <a:pPr marL="285750" indent="-285750">
              <a:buFont typeface="Arial"/>
              <a:buChar char="•"/>
            </a:pPr>
            <a:endParaRPr lang="sv-SE" sz="2000"/>
          </a:p>
          <a:p>
            <a:pPr marL="285750" indent="-285750">
              <a:buFont typeface="Arial"/>
              <a:buChar char="•"/>
            </a:pPr>
            <a:r>
              <a:rPr lang="sv-SE" sz="2000"/>
              <a:t>EPM</a:t>
            </a:r>
          </a:p>
          <a:p>
            <a:pPr marL="285750" indent="-285750">
              <a:buFont typeface="Arial"/>
              <a:buChar char="•"/>
            </a:pPr>
            <a:endParaRPr lang="sv-SE" sz="2000"/>
          </a:p>
          <a:p>
            <a:pPr marL="285750" indent="-285750">
              <a:buFont typeface="Arial"/>
              <a:buChar char="•"/>
            </a:pPr>
            <a:r>
              <a:rPr lang="sv-SE" sz="2000" err="1"/>
              <a:t>Network</a:t>
            </a:r>
            <a:endParaRPr lang="sv-SE" sz="2000"/>
          </a:p>
          <a:p>
            <a:pPr marL="285750" indent="-285750">
              <a:buFont typeface="Arial"/>
              <a:buChar char="•"/>
            </a:pPr>
            <a:endParaRPr lang="sv-SE" sz="2000"/>
          </a:p>
          <a:p>
            <a:pPr marL="285750" indent="-285750">
              <a:buFont typeface="Arial"/>
              <a:buChar char="•"/>
            </a:pPr>
            <a:r>
              <a:rPr lang="sv-SE" sz="2000" err="1"/>
              <a:t>Application</a:t>
            </a:r>
            <a:endParaRPr lang="sv-SE" sz="2000"/>
          </a:p>
          <a:p>
            <a:pPr marL="285750" indent="-285750">
              <a:buFont typeface="Arial"/>
              <a:buChar char="•"/>
            </a:pPr>
            <a:endParaRPr lang="sv-SE" sz="2000"/>
          </a:p>
          <a:p>
            <a:pPr marL="285750" indent="-285750">
              <a:buFont typeface="Arial"/>
              <a:buChar char="•"/>
            </a:pPr>
            <a:r>
              <a:rPr lang="sv-SE" sz="2000" err="1"/>
              <a:t>Database</a:t>
            </a:r>
            <a:endParaRPr lang="sv-SE" sz="2000"/>
          </a:p>
          <a:p>
            <a:pPr marL="285750" indent="-285750">
              <a:buFont typeface="Arial"/>
              <a:buChar char="•"/>
            </a:pPr>
            <a:endParaRPr lang="sv-SE" sz="2000"/>
          </a:p>
          <a:p>
            <a:pPr marL="285750" indent="-285750">
              <a:buFont typeface="Arial"/>
              <a:buChar char="•"/>
            </a:pPr>
            <a:r>
              <a:rPr lang="sv-SE" sz="2000" err="1"/>
              <a:t>Detection</a:t>
            </a:r>
            <a:endParaRPr lang="sv-SE" sz="2000"/>
          </a:p>
          <a:p>
            <a:pPr marL="285750" indent="-285750">
              <a:buFont typeface="Arial"/>
              <a:buChar char="•"/>
            </a:pPr>
            <a:endParaRPr lang="sv-SE" sz="2000"/>
          </a:p>
          <a:p>
            <a:pPr marL="285750" indent="-285750">
              <a:buFont typeface="Arial"/>
              <a:buChar char="•"/>
            </a:pPr>
            <a:r>
              <a:rPr lang="sv-SE" sz="2000" err="1"/>
              <a:t>Responce</a:t>
            </a:r>
            <a:endParaRPr lang="sv-SE" sz="2000"/>
          </a:p>
        </p:txBody>
      </p:sp>
      <p:pic>
        <p:nvPicPr>
          <p:cNvPr id="6" name="Bildobjekt 5" descr="First try of Evil Toaster - First try of Evil Toaster">
            <a:extLst>
              <a:ext uri="{FF2B5EF4-FFF2-40B4-BE49-F238E27FC236}">
                <a16:creationId xmlns:a16="http://schemas.microsoft.com/office/drawing/2014/main" id="{B3C73944-B02C-D669-2169-D81B27389C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4021" y="2205003"/>
            <a:ext cx="4654657" cy="46546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818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latshållare för innehåll 6" descr="En bild som visar skiss, rita, diagram, Linjekonst&#10;&#10;Automatiskt genererad beskrivning">
            <a:extLst>
              <a:ext uri="{FF2B5EF4-FFF2-40B4-BE49-F238E27FC236}">
                <a16:creationId xmlns:a16="http://schemas.microsoft.com/office/drawing/2014/main" id="{E743B690-6858-D670-E847-C96B9F911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74204" y="717573"/>
            <a:ext cx="8128012" cy="3291844"/>
          </a:xfrm>
          <a:prstGeom prst="rect">
            <a:avLst/>
          </a:prstGeom>
          <a:effectLst/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0B7747-AFCF-E0A2-2F0B-F37926A5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Vår struktur</a:t>
            </a:r>
            <a:endParaRPr lang="en-US" sz="4800" b="0" i="0" kern="1200">
              <a:solidFill>
                <a:srgbClr val="EBEBE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6342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802C24C-7D68-CFD7-CF6C-426D6C39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cs typeface="Posterama"/>
              </a:rPr>
              <a:t>Tack för att ni har lyssnat!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40CDBFF-141D-544E-872E-23B769A47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/>
              <a:t>Frågor?</a:t>
            </a:r>
          </a:p>
        </p:txBody>
      </p:sp>
      <p:pic>
        <p:nvPicPr>
          <p:cNvPr id="4" name="Bildobjekt 3" descr="THE PLACE OF LOLLING - Waiting it Out - The GradCafe Forums">
            <a:extLst>
              <a:ext uri="{FF2B5EF4-FFF2-40B4-BE49-F238E27FC236}">
                <a16:creationId xmlns:a16="http://schemas.microsoft.com/office/drawing/2014/main" id="{B1A23E2C-E0C1-5906-BEF4-926000E8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55" y="2789382"/>
            <a:ext cx="6784109" cy="34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6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679D-72BA-9C68-09DD-8F1844D5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807" y="99150"/>
            <a:ext cx="9404723" cy="1400530"/>
          </a:xfrm>
        </p:spPr>
        <p:txBody>
          <a:bodyPr/>
          <a:lstStyle/>
          <a:p>
            <a:r>
              <a:rPr lang="en-US">
                <a:cs typeface="Posterama"/>
              </a:rPr>
              <a:t>Innehållsförteckning</a:t>
            </a: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C80C47-CF6C-95BD-2328-0BA13A4F84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828584"/>
              </p:ext>
            </p:extLst>
          </p:nvPr>
        </p:nvGraphicFramePr>
        <p:xfrm>
          <a:off x="1530096" y="1106424"/>
          <a:ext cx="7985760" cy="5388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768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6" name="Bildobjekt 5" descr="En bild som visar text, diagram, Plan, Teknisk ritning&#10;&#10;Automatiskt genererad beskrivning">
            <a:extLst>
              <a:ext uri="{FF2B5EF4-FFF2-40B4-BE49-F238E27FC236}">
                <a16:creationId xmlns:a16="http://schemas.microsoft.com/office/drawing/2014/main" id="{FD9ED788-774D-8313-080D-65459C07D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91" y="1416"/>
            <a:ext cx="12204712" cy="6866057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597D3B1D-4B5B-3A81-3037-5C3815D0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723" y="4801298"/>
            <a:ext cx="4731163" cy="9179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</a:t>
            </a:r>
            <a:r>
              <a:rPr lang="en-US" sz="5400">
                <a:solidFill>
                  <a:schemeClr val="tx1"/>
                </a:solidFill>
              </a:rPr>
              <a:t>- Diagram</a:t>
            </a:r>
            <a:endParaRPr lang="en-US" sz="5400" b="0" i="0" kern="12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5931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6924A-36D7-48B7-A77E-D461A059F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1B293-B037-94C3-BB6E-659F0213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149" y="1325880"/>
            <a:ext cx="618115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E/R diagram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A0ACE7FA-6331-4C56-911D-E3F37FDE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EE464AA-F385-4411-8A33-DE57CA2F1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-942449" y="942450"/>
            <a:ext cx="6858001" cy="4973099"/>
          </a:xfrm>
          <a:custGeom>
            <a:avLst/>
            <a:gdLst>
              <a:gd name="connsiteX0" fmla="*/ 6858001 w 6858001"/>
              <a:gd name="connsiteY0" fmla="*/ 1344715 h 4973099"/>
              <a:gd name="connsiteX1" fmla="*/ 6858001 w 6858001"/>
              <a:gd name="connsiteY1" fmla="*/ 1177 h 4973099"/>
              <a:gd name="connsiteX2" fmla="*/ 6702324 w 6858001"/>
              <a:gd name="connsiteY2" fmla="*/ 26222 h 4973099"/>
              <a:gd name="connsiteX3" fmla="*/ 6547333 w 6858001"/>
              <a:gd name="connsiteY3" fmla="*/ 50091 h 4973099"/>
              <a:gd name="connsiteX4" fmla="*/ 6391657 w 6858001"/>
              <a:gd name="connsiteY4" fmla="*/ 73455 h 4973099"/>
              <a:gd name="connsiteX5" fmla="*/ 6235294 w 6858001"/>
              <a:gd name="connsiteY5" fmla="*/ 93458 h 4973099"/>
              <a:gd name="connsiteX6" fmla="*/ 6079618 w 6858001"/>
              <a:gd name="connsiteY6" fmla="*/ 113629 h 4973099"/>
              <a:gd name="connsiteX7" fmla="*/ 5923255 w 6858001"/>
              <a:gd name="connsiteY7" fmla="*/ 132455 h 4973099"/>
              <a:gd name="connsiteX8" fmla="*/ 5768950 w 6858001"/>
              <a:gd name="connsiteY8" fmla="*/ 148591 h 4973099"/>
              <a:gd name="connsiteX9" fmla="*/ 5612588 w 6858001"/>
              <a:gd name="connsiteY9" fmla="*/ 163887 h 4973099"/>
              <a:gd name="connsiteX10" fmla="*/ 5456911 w 6858001"/>
              <a:gd name="connsiteY10" fmla="*/ 177839 h 4973099"/>
              <a:gd name="connsiteX11" fmla="*/ 5303978 w 6858001"/>
              <a:gd name="connsiteY11" fmla="*/ 189941 h 4973099"/>
              <a:gd name="connsiteX12" fmla="*/ 5148987 w 6858001"/>
              <a:gd name="connsiteY12" fmla="*/ 202044 h 4973099"/>
              <a:gd name="connsiteX13" fmla="*/ 4996054 w 6858001"/>
              <a:gd name="connsiteY13" fmla="*/ 212129 h 4973099"/>
              <a:gd name="connsiteX14" fmla="*/ 4843120 w 6858001"/>
              <a:gd name="connsiteY14" fmla="*/ 220029 h 4973099"/>
              <a:gd name="connsiteX15" fmla="*/ 4690873 w 6858001"/>
              <a:gd name="connsiteY15" fmla="*/ 228266 h 4973099"/>
              <a:gd name="connsiteX16" fmla="*/ 4539997 w 6858001"/>
              <a:gd name="connsiteY16" fmla="*/ 235157 h 4973099"/>
              <a:gd name="connsiteX17" fmla="*/ 4390492 w 6858001"/>
              <a:gd name="connsiteY17" fmla="*/ 240032 h 4973099"/>
              <a:gd name="connsiteX18" fmla="*/ 4240988 w 6858001"/>
              <a:gd name="connsiteY18" fmla="*/ 244234 h 4973099"/>
              <a:gd name="connsiteX19" fmla="*/ 4092855 w 6858001"/>
              <a:gd name="connsiteY19" fmla="*/ 248268 h 4973099"/>
              <a:gd name="connsiteX20" fmla="*/ 3946780 w 6858001"/>
              <a:gd name="connsiteY20" fmla="*/ 250117 h 4973099"/>
              <a:gd name="connsiteX21" fmla="*/ 3800704 w 6858001"/>
              <a:gd name="connsiteY21" fmla="*/ 252134 h 4973099"/>
              <a:gd name="connsiteX22" fmla="*/ 3656686 w 6858001"/>
              <a:gd name="connsiteY22" fmla="*/ 253143 h 4973099"/>
              <a:gd name="connsiteX23" fmla="*/ 3514040 w 6858001"/>
              <a:gd name="connsiteY23" fmla="*/ 252134 h 4973099"/>
              <a:gd name="connsiteX24" fmla="*/ 3372765 w 6858001"/>
              <a:gd name="connsiteY24" fmla="*/ 252134 h 4973099"/>
              <a:gd name="connsiteX25" fmla="*/ 3232862 w 6858001"/>
              <a:gd name="connsiteY25" fmla="*/ 250117 h 4973099"/>
              <a:gd name="connsiteX26" fmla="*/ 3095702 w 6858001"/>
              <a:gd name="connsiteY26" fmla="*/ 247092 h 4973099"/>
              <a:gd name="connsiteX27" fmla="*/ 2959914 w 6858001"/>
              <a:gd name="connsiteY27" fmla="*/ 244234 h 4973099"/>
              <a:gd name="connsiteX28" fmla="*/ 2826868 w 6858001"/>
              <a:gd name="connsiteY28" fmla="*/ 241040 h 4973099"/>
              <a:gd name="connsiteX29" fmla="*/ 2694509 w 6858001"/>
              <a:gd name="connsiteY29" fmla="*/ 236166 h 4973099"/>
              <a:gd name="connsiteX30" fmla="*/ 2564208 w 6858001"/>
              <a:gd name="connsiteY30" fmla="*/ 230955 h 4973099"/>
              <a:gd name="connsiteX31" fmla="*/ 2436649 w 6858001"/>
              <a:gd name="connsiteY31" fmla="*/ 226249 h 4973099"/>
              <a:gd name="connsiteX32" fmla="*/ 2187703 w 6858001"/>
              <a:gd name="connsiteY32" fmla="*/ 212969 h 4973099"/>
              <a:gd name="connsiteX33" fmla="*/ 1949045 w 6858001"/>
              <a:gd name="connsiteY33" fmla="*/ 198850 h 4973099"/>
              <a:gd name="connsiteX34" fmla="*/ 1719988 w 6858001"/>
              <a:gd name="connsiteY34" fmla="*/ 184058 h 4973099"/>
              <a:gd name="connsiteX35" fmla="*/ 1503275 w 6858001"/>
              <a:gd name="connsiteY35" fmla="*/ 167753 h 4973099"/>
              <a:gd name="connsiteX36" fmla="*/ 1296163 w 6858001"/>
              <a:gd name="connsiteY36" fmla="*/ 150776 h 4973099"/>
              <a:gd name="connsiteX37" fmla="*/ 1104139 w 6858001"/>
              <a:gd name="connsiteY37" fmla="*/ 132455 h 4973099"/>
              <a:gd name="connsiteX38" fmla="*/ 923774 w 6858001"/>
              <a:gd name="connsiteY38" fmla="*/ 114469 h 4973099"/>
              <a:gd name="connsiteX39" fmla="*/ 757810 w 6858001"/>
              <a:gd name="connsiteY39" fmla="*/ 96484 h 4973099"/>
              <a:gd name="connsiteX40" fmla="*/ 605563 w 6858001"/>
              <a:gd name="connsiteY40" fmla="*/ 79507 h 4973099"/>
              <a:gd name="connsiteX41" fmla="*/ 470460 w 6858001"/>
              <a:gd name="connsiteY41" fmla="*/ 63370 h 4973099"/>
              <a:gd name="connsiteX42" fmla="*/ 348388 w 6858001"/>
              <a:gd name="connsiteY42" fmla="*/ 48074 h 4973099"/>
              <a:gd name="connsiteX43" fmla="*/ 245518 w 6858001"/>
              <a:gd name="connsiteY43" fmla="*/ 35299 h 4973099"/>
              <a:gd name="connsiteX44" fmla="*/ 159107 w 6858001"/>
              <a:gd name="connsiteY44" fmla="*/ 23197 h 4973099"/>
              <a:gd name="connsiteX45" fmla="*/ 40463 w 6858001"/>
              <a:gd name="connsiteY45" fmla="*/ 5883 h 4973099"/>
              <a:gd name="connsiteX46" fmla="*/ 1 w 6858001"/>
              <a:gd name="connsiteY46" fmla="*/ 0 h 4973099"/>
              <a:gd name="connsiteX47" fmla="*/ 1 w 6858001"/>
              <a:gd name="connsiteY47" fmla="*/ 897889 h 4973099"/>
              <a:gd name="connsiteX48" fmla="*/ 0 w 6858001"/>
              <a:gd name="connsiteY48" fmla="*/ 897889 h 4973099"/>
              <a:gd name="connsiteX49" fmla="*/ 0 w 6858001"/>
              <a:gd name="connsiteY49" fmla="*/ 4973099 h 4973099"/>
              <a:gd name="connsiteX50" fmla="*/ 6858000 w 6858001"/>
              <a:gd name="connsiteY50" fmla="*/ 4973099 h 4973099"/>
              <a:gd name="connsiteX51" fmla="*/ 6858000 w 6858001"/>
              <a:gd name="connsiteY51" fmla="*/ 1344715 h 49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73099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897889"/>
                </a:lnTo>
                <a:lnTo>
                  <a:pt x="0" y="897889"/>
                </a:lnTo>
                <a:lnTo>
                  <a:pt x="0" y="4973099"/>
                </a:lnTo>
                <a:lnTo>
                  <a:pt x="6858000" y="4973099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431DB1-C0E3-4F79-91B4-129125256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4" name="Content Placeholder 3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D0007FE0-49D9-460F-DC30-3AE254859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351" y="1153"/>
            <a:ext cx="5189965" cy="68552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1642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50ED42-B22D-DC10-2909-7C750B87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>
                <a:latin typeface="Posterama"/>
                <a:cs typeface="Posterama"/>
              </a:rPr>
              <a:t>Funktionalitet 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B645688-BF7C-0081-AE60-6FBDB8DE8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sv-SE"/>
              <a:t>Användarhantering</a:t>
            </a:r>
          </a:p>
          <a:p>
            <a:pPr>
              <a:lnSpc>
                <a:spcPct val="80000"/>
              </a:lnSpc>
              <a:buClr>
                <a:srgbClr val="8AD0D6"/>
              </a:buClr>
            </a:pPr>
            <a:r>
              <a:rPr lang="sv-SE"/>
              <a:t>Produktkatalog</a:t>
            </a:r>
          </a:p>
          <a:p>
            <a:pPr>
              <a:lnSpc>
                <a:spcPct val="80000"/>
              </a:lnSpc>
              <a:buClr>
                <a:srgbClr val="8AD0D6"/>
              </a:buClr>
            </a:pPr>
            <a:r>
              <a:rPr lang="sv-SE"/>
              <a:t>Varukorg och checkout</a:t>
            </a:r>
          </a:p>
          <a:p>
            <a:pPr>
              <a:lnSpc>
                <a:spcPct val="80000"/>
              </a:lnSpc>
              <a:buClr>
                <a:srgbClr val="8AD0D6"/>
              </a:buClr>
            </a:pPr>
            <a:r>
              <a:rPr lang="sv-SE"/>
              <a:t>Betalningsintegration</a:t>
            </a:r>
          </a:p>
          <a:p>
            <a:pPr>
              <a:lnSpc>
                <a:spcPct val="80000"/>
              </a:lnSpc>
              <a:buClr>
                <a:srgbClr val="8AD0D6"/>
              </a:buClr>
            </a:pPr>
            <a:r>
              <a:rPr lang="sv-SE"/>
              <a:t>Orderhantering</a:t>
            </a:r>
          </a:p>
          <a:p>
            <a:pPr>
              <a:lnSpc>
                <a:spcPct val="80000"/>
              </a:lnSpc>
              <a:buClr>
                <a:srgbClr val="8AD0D6"/>
              </a:buClr>
            </a:pPr>
            <a:r>
              <a:rPr lang="sv-SE"/>
              <a:t>Returhantering</a:t>
            </a:r>
          </a:p>
          <a:p>
            <a:pPr>
              <a:lnSpc>
                <a:spcPct val="80000"/>
              </a:lnSpc>
              <a:buClr>
                <a:srgbClr val="8AD0D6"/>
              </a:buClr>
            </a:pPr>
            <a:r>
              <a:rPr lang="sv-SE"/>
              <a:t>Kundsupport</a:t>
            </a:r>
          </a:p>
          <a:p>
            <a:pPr>
              <a:buClr>
                <a:srgbClr val="8AD0D6"/>
              </a:buClr>
            </a:pPr>
            <a:endParaRPr lang="sv-SE"/>
          </a:p>
        </p:txBody>
      </p:sp>
      <p:pic>
        <p:nvPicPr>
          <p:cNvPr id="4" name="Picture 3" descr="Ny och förbättrad funktionalitet i grafiska verksamhetsstödet FM Access 4.2  - SWG Sweden">
            <a:extLst>
              <a:ext uri="{FF2B5EF4-FFF2-40B4-BE49-F238E27FC236}">
                <a16:creationId xmlns:a16="http://schemas.microsoft.com/office/drawing/2014/main" id="{06A2CBF8-F2A7-75AE-6724-A8D81ABB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17" y="1948075"/>
            <a:ext cx="5265310" cy="22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5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8AD5-C14B-DCED-FC90-5CE6288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Molntjänster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2A73-32DB-DA2F-AB0F-D596D598E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Flexibla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skalbara</a:t>
            </a:r>
            <a:r>
              <a:rPr lang="en-GB" dirty="0"/>
              <a:t> </a:t>
            </a:r>
            <a:r>
              <a:rPr lang="en-GB" dirty="0" err="1"/>
              <a:t>lösningar</a:t>
            </a:r>
            <a:endParaRPr lang="en-GB" dirty="0"/>
          </a:p>
          <a:p>
            <a:r>
              <a:rPr lang="en-GB" dirty="0"/>
              <a:t>Olika </a:t>
            </a:r>
            <a:r>
              <a:rPr lang="en-GB" dirty="0" err="1"/>
              <a:t>nivåer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IaaS – PaaS – SaaS</a:t>
            </a:r>
          </a:p>
          <a:p>
            <a:pPr lvl="1"/>
            <a:r>
              <a:rPr lang="en-GB" dirty="0"/>
              <a:t>Mer </a:t>
            </a:r>
            <a:r>
              <a:rPr lang="en-GB" dirty="0" err="1"/>
              <a:t>flexibilitet</a:t>
            </a:r>
            <a:r>
              <a:rPr lang="en-GB" dirty="0"/>
              <a:t>, </a:t>
            </a:r>
            <a:r>
              <a:rPr lang="en-GB" dirty="0" err="1"/>
              <a:t>mer</a:t>
            </a:r>
            <a:r>
              <a:rPr lang="en-GB" dirty="0"/>
              <a:t> </a:t>
            </a:r>
            <a:r>
              <a:rPr lang="en-GB" dirty="0" err="1"/>
              <a:t>arbete</a:t>
            </a:r>
            <a:r>
              <a:rPr lang="en-GB" dirty="0"/>
              <a:t> -------&gt; </a:t>
            </a:r>
            <a:r>
              <a:rPr lang="en-GB" dirty="0" err="1"/>
              <a:t>Mindre</a:t>
            </a:r>
            <a:r>
              <a:rPr lang="en-GB" dirty="0"/>
              <a:t> </a:t>
            </a:r>
            <a:r>
              <a:rPr lang="en-GB" dirty="0" err="1"/>
              <a:t>flexibilet</a:t>
            </a:r>
            <a:r>
              <a:rPr lang="en-GB" dirty="0"/>
              <a:t>, </a:t>
            </a:r>
            <a:r>
              <a:rPr lang="en-GB" dirty="0" err="1"/>
              <a:t>mindre</a:t>
            </a:r>
            <a:r>
              <a:rPr lang="en-GB" dirty="0"/>
              <a:t> </a:t>
            </a:r>
            <a:r>
              <a:rPr lang="en-GB" dirty="0" err="1"/>
              <a:t>arbete</a:t>
            </a:r>
            <a:endParaRPr lang="en-GB" dirty="0"/>
          </a:p>
          <a:p>
            <a:r>
              <a:rPr lang="en-GB" dirty="0" err="1"/>
              <a:t>Fördelar</a:t>
            </a:r>
            <a:r>
              <a:rPr lang="en-GB" dirty="0"/>
              <a:t> med </a:t>
            </a:r>
            <a:r>
              <a:rPr lang="en-GB" dirty="0" err="1"/>
              <a:t>molntjänster</a:t>
            </a:r>
            <a:endParaRPr lang="en-GB" dirty="0"/>
          </a:p>
          <a:p>
            <a:pPr lvl="1"/>
            <a:r>
              <a:rPr lang="en-GB" dirty="0" err="1"/>
              <a:t>Oftast</a:t>
            </a:r>
            <a:r>
              <a:rPr lang="en-GB" dirty="0"/>
              <a:t> </a:t>
            </a:r>
            <a:r>
              <a:rPr lang="en-GB" dirty="0" err="1"/>
              <a:t>mindre</a:t>
            </a:r>
            <a:r>
              <a:rPr lang="en-GB" dirty="0"/>
              <a:t> </a:t>
            </a:r>
            <a:r>
              <a:rPr lang="en-GB" dirty="0" err="1"/>
              <a:t>kostnad</a:t>
            </a:r>
            <a:r>
              <a:rPr lang="en-GB" dirty="0"/>
              <a:t>, </a:t>
            </a:r>
            <a:r>
              <a:rPr lang="en-GB" dirty="0" err="1"/>
              <a:t>ingen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liten</a:t>
            </a:r>
            <a:r>
              <a:rPr lang="en-GB" dirty="0"/>
              <a:t> </a:t>
            </a:r>
            <a:r>
              <a:rPr lang="en-GB" dirty="0" err="1"/>
              <a:t>uppstartskostnad</a:t>
            </a:r>
            <a:endParaRPr lang="en-GB" dirty="0"/>
          </a:p>
          <a:p>
            <a:pPr lvl="1"/>
            <a:r>
              <a:rPr lang="en-GB" dirty="0" err="1"/>
              <a:t>Pålitlighet</a:t>
            </a:r>
            <a:r>
              <a:rPr lang="en-GB" dirty="0"/>
              <a:t> – </a:t>
            </a:r>
            <a:r>
              <a:rPr lang="en-GB" dirty="0" err="1"/>
              <a:t>stora</a:t>
            </a:r>
            <a:r>
              <a:rPr lang="en-GB" dirty="0"/>
              <a:t> </a:t>
            </a:r>
            <a:r>
              <a:rPr lang="en-GB" dirty="0" err="1"/>
              <a:t>leverantörer</a:t>
            </a:r>
            <a:r>
              <a:rPr lang="en-GB" dirty="0"/>
              <a:t> </a:t>
            </a:r>
            <a:r>
              <a:rPr lang="en-GB" dirty="0" err="1"/>
              <a:t>generelt</a:t>
            </a:r>
            <a:r>
              <a:rPr lang="en-GB" dirty="0"/>
              <a:t> </a:t>
            </a:r>
            <a:r>
              <a:rPr lang="en-GB" dirty="0" err="1"/>
              <a:t>väldigt</a:t>
            </a:r>
            <a:r>
              <a:rPr lang="en-GB" dirty="0"/>
              <a:t> </a:t>
            </a:r>
            <a:r>
              <a:rPr lang="en-GB" dirty="0" err="1"/>
              <a:t>pålitliga</a:t>
            </a:r>
            <a:endParaRPr lang="en-GB" dirty="0"/>
          </a:p>
          <a:p>
            <a:pPr lvl="1"/>
            <a:r>
              <a:rPr lang="en-GB" dirty="0" err="1"/>
              <a:t>Skalbarhet</a:t>
            </a:r>
            <a:r>
              <a:rPr lang="en-GB" dirty="0"/>
              <a:t> – </a:t>
            </a:r>
            <a:r>
              <a:rPr lang="en-GB" dirty="0" err="1"/>
              <a:t>anpassa</a:t>
            </a:r>
            <a:r>
              <a:rPr lang="en-GB" dirty="0"/>
              <a:t> </a:t>
            </a:r>
            <a:r>
              <a:rPr lang="en-GB" dirty="0" err="1"/>
              <a:t>exakt</a:t>
            </a:r>
            <a:r>
              <a:rPr lang="en-GB" dirty="0"/>
              <a:t> </a:t>
            </a:r>
            <a:r>
              <a:rPr lang="en-GB" dirty="0" err="1"/>
              <a:t>vad</a:t>
            </a:r>
            <a:r>
              <a:rPr lang="en-GB" dirty="0"/>
              <a:t> du </a:t>
            </a:r>
            <a:r>
              <a:rPr lang="en-GB" dirty="0" err="1"/>
              <a:t>köper</a:t>
            </a:r>
            <a:r>
              <a:rPr lang="en-GB" dirty="0"/>
              <a:t> </a:t>
            </a:r>
            <a:r>
              <a:rPr lang="en-GB" dirty="0" err="1"/>
              <a:t>efter</a:t>
            </a:r>
            <a:r>
              <a:rPr lang="en-GB" dirty="0"/>
              <a:t> din </a:t>
            </a:r>
            <a:r>
              <a:rPr lang="en-GB" dirty="0" err="1"/>
              <a:t>behov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skala</a:t>
            </a:r>
            <a:r>
              <a:rPr lang="en-GB" dirty="0"/>
              <a:t> </a:t>
            </a:r>
            <a:r>
              <a:rPr lang="en-GB" dirty="0" err="1"/>
              <a:t>upp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ner</a:t>
            </a:r>
            <a:r>
              <a:rPr lang="en-GB" dirty="0"/>
              <a:t> om </a:t>
            </a:r>
            <a:r>
              <a:rPr lang="en-GB" dirty="0" err="1"/>
              <a:t>dina</a:t>
            </a:r>
            <a:r>
              <a:rPr lang="en-GB" dirty="0"/>
              <a:t> </a:t>
            </a:r>
            <a:r>
              <a:rPr lang="en-GB" dirty="0" err="1"/>
              <a:t>behov</a:t>
            </a:r>
            <a:r>
              <a:rPr lang="en-GB" dirty="0"/>
              <a:t> </a:t>
            </a:r>
            <a:r>
              <a:rPr lang="en-GB" dirty="0" err="1"/>
              <a:t>ändras</a:t>
            </a:r>
            <a:endParaRPr lang="en-GB" dirty="0"/>
          </a:p>
          <a:p>
            <a:pPr lvl="1"/>
            <a:r>
              <a:rPr lang="en-GB" dirty="0" err="1"/>
              <a:t>Säkerhet</a:t>
            </a:r>
            <a:r>
              <a:rPr lang="en-GB" dirty="0"/>
              <a:t> – </a:t>
            </a:r>
            <a:r>
              <a:rPr lang="en-GB" dirty="0" err="1"/>
              <a:t>varför</a:t>
            </a:r>
            <a:r>
              <a:rPr lang="en-GB" dirty="0"/>
              <a:t> </a:t>
            </a:r>
            <a:r>
              <a:rPr lang="en-GB" dirty="0" err="1"/>
              <a:t>spendera</a:t>
            </a:r>
            <a:r>
              <a:rPr lang="en-GB" dirty="0"/>
              <a:t> </a:t>
            </a:r>
            <a:r>
              <a:rPr lang="en-GB" dirty="0" err="1"/>
              <a:t>mycket</a:t>
            </a:r>
            <a:r>
              <a:rPr lang="en-GB" dirty="0"/>
              <a:t> </a:t>
            </a:r>
            <a:r>
              <a:rPr lang="en-GB" dirty="0" err="1"/>
              <a:t>tid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pengar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säkerhet</a:t>
            </a:r>
            <a:r>
              <a:rPr lang="en-GB" dirty="0"/>
              <a:t> </a:t>
            </a:r>
            <a:r>
              <a:rPr lang="en-GB" dirty="0" err="1"/>
              <a:t>när</a:t>
            </a:r>
            <a:r>
              <a:rPr lang="en-GB" dirty="0"/>
              <a:t> du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lämna</a:t>
            </a:r>
            <a:r>
              <a:rPr lang="en-GB" dirty="0"/>
              <a:t> det till Google </a:t>
            </a:r>
            <a:r>
              <a:rPr lang="en-GB" dirty="0" err="1"/>
              <a:t>eller</a:t>
            </a:r>
            <a:r>
              <a:rPr lang="en-GB" dirty="0"/>
              <a:t> Amazon?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238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B333B-BC93-7CB2-D5C7-505E9C05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Monolith vs Headless</a:t>
            </a:r>
          </a:p>
        </p:txBody>
      </p:sp>
      <p:sp>
        <p:nvSpPr>
          <p:cNvPr id="104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7" name="Freeform: Shape 104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0A24DC-1EE9-D305-546E-76CE3B5AC8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4033" y="647698"/>
            <a:ext cx="4950303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271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B1F07B-2B3A-0B41-C975-3C5EC2317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467" y="94192"/>
            <a:ext cx="10722932" cy="1325563"/>
          </a:xfrm>
        </p:spPr>
        <p:txBody>
          <a:bodyPr>
            <a:normAutofit/>
          </a:bodyPr>
          <a:lstStyle/>
          <a:p>
            <a:r>
              <a:rPr lang="sv-SE">
                <a:latin typeface="Posterama"/>
                <a:cs typeface="Posterama"/>
              </a:rPr>
              <a:t>Juridiska aspekter 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B2ECDFC-C233-B630-5190-BD46E7607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1248988"/>
            <a:ext cx="3989111" cy="3188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400" dirty="0"/>
              <a:t>GDPR, </a:t>
            </a:r>
            <a:r>
              <a:rPr lang="sv-SE" sz="1400" dirty="0">
                <a:latin typeface="Century Gothic"/>
              </a:rPr>
              <a:t>WCAG (</a:t>
            </a:r>
            <a:r>
              <a:rPr lang="sv-SE" sz="1400" dirty="0">
                <a:ea typeface="+mj-lt"/>
                <a:cs typeface="+mj-lt"/>
              </a:rPr>
              <a:t>Web </a:t>
            </a:r>
            <a:r>
              <a:rPr lang="sv-SE" sz="1400" dirty="0" err="1">
                <a:ea typeface="+mj-lt"/>
                <a:cs typeface="+mj-lt"/>
              </a:rPr>
              <a:t>Content</a:t>
            </a:r>
            <a:r>
              <a:rPr lang="sv-SE" sz="1400" dirty="0">
                <a:ea typeface="+mj-lt"/>
                <a:cs typeface="+mj-lt"/>
              </a:rPr>
              <a:t> </a:t>
            </a:r>
            <a:r>
              <a:rPr lang="sv-SE" sz="1400" dirty="0" err="1">
                <a:ea typeface="+mj-lt"/>
                <a:cs typeface="+mj-lt"/>
              </a:rPr>
              <a:t>Accessibility</a:t>
            </a:r>
            <a:r>
              <a:rPr lang="sv-SE" sz="1400" dirty="0">
                <a:ea typeface="+mj-lt"/>
                <a:cs typeface="+mj-lt"/>
              </a:rPr>
              <a:t> </a:t>
            </a:r>
            <a:r>
              <a:rPr lang="sv-SE" sz="1400" dirty="0" err="1">
                <a:ea typeface="+mj-lt"/>
                <a:cs typeface="+mj-lt"/>
              </a:rPr>
              <a:t>Guidelines</a:t>
            </a:r>
            <a:r>
              <a:rPr lang="sv-SE" sz="1400" dirty="0">
                <a:ea typeface="+mj-lt"/>
                <a:cs typeface="+mj-lt"/>
              </a:rPr>
              <a:t>)</a:t>
            </a:r>
            <a:endParaRPr lang="sv-SE" dirty="0">
              <a:latin typeface="Century Gothic"/>
            </a:endParaRPr>
          </a:p>
          <a:p>
            <a:pPr>
              <a:buClr>
                <a:srgbClr val="FFFFFF"/>
              </a:buClr>
            </a:pPr>
            <a:r>
              <a:rPr lang="sv-SE" sz="1400" dirty="0">
                <a:latin typeface="Century Gothic"/>
                <a:cs typeface="Times New Roman"/>
              </a:rPr>
              <a:t>Konsumenträttigheter</a:t>
            </a:r>
          </a:p>
          <a:p>
            <a:pPr>
              <a:buClr>
                <a:srgbClr val="FFFFFF"/>
              </a:buClr>
            </a:pPr>
            <a:r>
              <a:rPr lang="sv-SE" sz="1400" dirty="0">
                <a:latin typeface="Century Gothic"/>
                <a:cs typeface="Times New Roman"/>
              </a:rPr>
              <a:t>Marknadsföring och cookies</a:t>
            </a:r>
          </a:p>
          <a:p>
            <a:pPr>
              <a:buClr>
                <a:srgbClr val="FFFFFF"/>
              </a:buClr>
            </a:pPr>
            <a:r>
              <a:rPr lang="sv-SE" sz="1400" dirty="0">
                <a:latin typeface="Century Gothic"/>
                <a:cs typeface="Times New Roman"/>
              </a:rPr>
              <a:t>Skatter och moms</a:t>
            </a:r>
          </a:p>
          <a:p>
            <a:pPr>
              <a:buClr>
                <a:srgbClr val="FFFFFF"/>
              </a:buClr>
            </a:pPr>
            <a:r>
              <a:rPr lang="sv-SE" sz="1400" dirty="0">
                <a:latin typeface="Century Gothic"/>
                <a:cs typeface="Times New Roman"/>
              </a:rPr>
              <a:t>Avtal och villkor</a:t>
            </a:r>
          </a:p>
          <a:p>
            <a:pPr>
              <a:buClr>
                <a:srgbClr val="FFFFFF"/>
              </a:buClr>
            </a:pPr>
            <a:r>
              <a:rPr lang="sv-SE" sz="1400" dirty="0">
                <a:latin typeface="Century Gothic"/>
                <a:cs typeface="Times New Roman"/>
              </a:rPr>
              <a:t>Immaterialrätt</a:t>
            </a:r>
          </a:p>
          <a:p>
            <a:pPr>
              <a:buClr>
                <a:srgbClr val="FFFFFF"/>
              </a:buClr>
            </a:pPr>
            <a:r>
              <a:rPr lang="sv-SE" sz="1400" dirty="0">
                <a:latin typeface="Century Gothic"/>
                <a:cs typeface="Times New Roman"/>
              </a:rPr>
              <a:t>Betalningslösningar</a:t>
            </a:r>
          </a:p>
          <a:p>
            <a:pPr>
              <a:buClr>
                <a:srgbClr val="FFFFFF"/>
              </a:buClr>
            </a:pPr>
            <a:r>
              <a:rPr lang="sv-SE" sz="1400" dirty="0">
                <a:latin typeface="Century Gothic"/>
                <a:cs typeface="Times New Roman"/>
              </a:rPr>
              <a:t>E-handelslagen</a:t>
            </a:r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7F89A49D-A386-D0C5-FC20-352E34A8ACB4}"/>
              </a:ext>
            </a:extLst>
          </p:cNvPr>
          <p:cNvSpPr txBox="1">
            <a:spLocks/>
          </p:cNvSpPr>
          <p:nvPr/>
        </p:nvSpPr>
        <p:spPr>
          <a:xfrm>
            <a:off x="5192890" y="1248988"/>
            <a:ext cx="6478311" cy="5344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400" dirty="0">
                <a:latin typeface="Century Gothic"/>
                <a:cs typeface="Times New Roman"/>
              </a:rPr>
              <a:t>Exempel avseende påföljder: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sv-SE" sz="1400" dirty="0">
                <a:latin typeface="Century Gothic"/>
                <a:ea typeface="+mn-lt"/>
                <a:cs typeface="+mn-lt"/>
              </a:rPr>
              <a:t>Höga administrativa böter på upp till 20 miljoner euro eller 4 % av den globala årsomsättningen, beroende på vilket som är högst</a:t>
            </a:r>
            <a:endParaRPr lang="sv-SE" sz="1400" dirty="0">
              <a:latin typeface="Century Gothic"/>
              <a:ea typeface="+mn-lt"/>
              <a:cs typeface="Times New Roman"/>
            </a:endParaRPr>
          </a:p>
          <a:p>
            <a:pPr marL="0" indent="0">
              <a:buClr>
                <a:srgbClr val="000000"/>
              </a:buClr>
              <a:buNone/>
            </a:pPr>
            <a:endParaRPr lang="sv-SE" sz="1400">
              <a:latin typeface="Century Gothic"/>
              <a:ea typeface="+mn-lt"/>
              <a:cs typeface="+mn-lt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r>
              <a:rPr lang="sv-SE" sz="1400" dirty="0">
                <a:latin typeface="Century Gothic"/>
                <a:ea typeface="+mn-lt"/>
                <a:cs typeface="+mn-lt"/>
              </a:rPr>
              <a:t>Skadeståndsansvar gentemot enskilda om deras rättigheter har kränkts</a:t>
            </a:r>
            <a:endParaRPr lang="sv-SE" sz="1400" dirty="0">
              <a:latin typeface="Century Gothic"/>
              <a:ea typeface="+mn-lt"/>
              <a:cs typeface="Times New Roman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endParaRPr lang="sv-SE" sz="1400">
              <a:latin typeface="Century Gothic"/>
              <a:ea typeface="+mn-lt"/>
              <a:cs typeface="+mn-lt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r>
              <a:rPr lang="sv-SE" sz="1400" dirty="0">
                <a:latin typeface="Century Gothic"/>
                <a:ea typeface="+mn-lt"/>
                <a:cs typeface="+mn-lt"/>
              </a:rPr>
              <a:t>Böter eller viten vid brott mot lagar som distansavtalslagen</a:t>
            </a:r>
            <a:endParaRPr lang="sv-SE" sz="1400" dirty="0">
              <a:latin typeface="Century Gothic"/>
              <a:ea typeface="+mn-lt"/>
              <a:cs typeface="Times New Roman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endParaRPr lang="sv-SE" sz="1400">
              <a:latin typeface="Century Gothic"/>
              <a:ea typeface="+mn-lt"/>
              <a:cs typeface="+mn-lt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r>
              <a:rPr lang="sv-SE" sz="1400" dirty="0">
                <a:latin typeface="Century Gothic"/>
                <a:ea typeface="+mn-lt"/>
                <a:cs typeface="+mn-lt"/>
              </a:rPr>
              <a:t>Möjliga rättsliga åtgärder från konsumentombudsmannen</a:t>
            </a:r>
            <a:endParaRPr lang="sv-SE" sz="1400" dirty="0">
              <a:latin typeface="Century Gothic"/>
              <a:ea typeface="+mn-lt"/>
              <a:cs typeface="Times New Roman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endParaRPr lang="sv-SE" sz="1400">
              <a:latin typeface="Century Gothic"/>
              <a:ea typeface="+mn-lt"/>
              <a:cs typeface="+mn-lt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r>
              <a:rPr lang="sv-SE" sz="1400" dirty="0">
                <a:latin typeface="Century Gothic"/>
                <a:ea typeface="+mn-lt"/>
                <a:cs typeface="+mn-lt"/>
              </a:rPr>
              <a:t>Böter från Datainspektionen för otillåten användning av cookies</a:t>
            </a:r>
            <a:endParaRPr lang="sv-SE" sz="1400" dirty="0">
              <a:latin typeface="Century Gothic"/>
              <a:ea typeface="+mn-lt"/>
              <a:cs typeface="Times New Roman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endParaRPr lang="sv-SE" sz="1400">
              <a:latin typeface="Century Gothic"/>
              <a:ea typeface="+mn-lt"/>
              <a:cs typeface="+mn-lt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r>
              <a:rPr lang="sv-SE" sz="1400" dirty="0">
                <a:latin typeface="Century Gothic"/>
                <a:ea typeface="+mn-lt"/>
                <a:cs typeface="+mn-lt"/>
              </a:rPr>
              <a:t>Sanktionsavgifter från Konsumentverket för vilseledande eller aggressiv marknadsföring</a:t>
            </a:r>
            <a:endParaRPr lang="sv-SE" sz="1400" dirty="0">
              <a:latin typeface="Century Gothic"/>
              <a:ea typeface="+mn-lt"/>
              <a:cs typeface="Times New Roman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endParaRPr lang="sv-SE" sz="1400">
              <a:latin typeface="Century Gothic"/>
              <a:ea typeface="+mn-lt"/>
              <a:cs typeface="+mn-lt"/>
            </a:endParaRPr>
          </a:p>
          <a:p>
            <a:pPr>
              <a:buClr>
                <a:srgbClr val="000000"/>
              </a:buClr>
              <a:buFont typeface="Wingdings" panose="020B0604020202020204" pitchFamily="34" charset="0"/>
              <a:buChar char="Ø"/>
            </a:pPr>
            <a:r>
              <a:rPr lang="sv-SE" sz="1400" dirty="0">
                <a:latin typeface="Century Gothic"/>
                <a:ea typeface="+mn-lt"/>
                <a:cs typeface="+mn-lt"/>
              </a:rPr>
              <a:t>Böter eller viten vid bristande information till kunder</a:t>
            </a:r>
            <a:endParaRPr lang="sv-SE" sz="1400" dirty="0">
              <a:latin typeface="Century Gothic"/>
              <a:cs typeface="Times New Roman"/>
            </a:endParaRPr>
          </a:p>
          <a:p>
            <a:pPr>
              <a:buClr>
                <a:srgbClr val="FFFFFF"/>
              </a:buClr>
              <a:buFont typeface="Wingdings" panose="020B0604020202020204" pitchFamily="34" charset="0"/>
              <a:buChar char="Ø"/>
            </a:pPr>
            <a:endParaRPr lang="sv-SE" sz="1400">
              <a:latin typeface="Avenir Next LT Pro"/>
              <a:cs typeface="Times New Roman"/>
            </a:endParaRPr>
          </a:p>
          <a:p>
            <a:pPr>
              <a:buClr>
                <a:srgbClr val="FFFFFF"/>
              </a:buClr>
              <a:buFont typeface="Wingdings" panose="020B0604020202020204" pitchFamily="34" charset="0"/>
              <a:buChar char="Ø"/>
            </a:pPr>
            <a:endParaRPr lang="sv-SE" sz="1400">
              <a:latin typeface="Avenir Next LT Pro"/>
              <a:cs typeface="Times New Roman"/>
            </a:endParaRPr>
          </a:p>
        </p:txBody>
      </p:sp>
      <p:pic>
        <p:nvPicPr>
          <p:cNvPr id="7" name="Bildobjekt 6" descr="YARN | Then we'll see you in court. | The Good Wife (2009) - S05E03 Drama |  Video gifs by quotes | 041a13bd | 紗">
            <a:extLst>
              <a:ext uri="{FF2B5EF4-FFF2-40B4-BE49-F238E27FC236}">
                <a16:creationId xmlns:a16="http://schemas.microsoft.com/office/drawing/2014/main" id="{3960320B-745B-3DEF-A655-DDEF72E6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4620387"/>
            <a:ext cx="3998976" cy="2073402"/>
          </a:xfrm>
          <a:prstGeom prst="rect">
            <a:avLst/>
          </a:prstGeom>
        </p:spPr>
      </p:pic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27C60AAF-BA14-797C-E2D5-BC9597B4F1A7}"/>
              </a:ext>
            </a:extLst>
          </p:cNvPr>
          <p:cNvSpPr/>
          <p:nvPr/>
        </p:nvSpPr>
        <p:spPr>
          <a:xfrm>
            <a:off x="2842091" y="108600"/>
            <a:ext cx="5276651" cy="7459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730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20E8D5-29D1-C6F4-1053-550A3D27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4643"/>
          </a:xfrm>
        </p:spPr>
        <p:txBody>
          <a:bodyPr>
            <a:normAutofit/>
          </a:bodyPr>
          <a:lstStyle/>
          <a:p>
            <a:r>
              <a:rPr lang="sv-SE">
                <a:latin typeface="Century Gothic"/>
                <a:cs typeface="Posterama"/>
              </a:rPr>
              <a:t>Marknadsföring</a:t>
            </a:r>
            <a:r>
              <a:rPr lang="sv-SE">
                <a:latin typeface="Posterama"/>
                <a:cs typeface="Posterama"/>
              </a:rPr>
              <a:t> 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D8923DF-2198-DCD9-0119-22075116D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044" y="1344580"/>
            <a:ext cx="8946541" cy="53438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/>
              <a:t>Pitch</a:t>
            </a:r>
          </a:p>
          <a:p>
            <a:pPr>
              <a:buClr>
                <a:srgbClr val="8AD0D6"/>
              </a:buClr>
            </a:pPr>
            <a:r>
              <a:rPr lang="sv-SE" sz="1600"/>
              <a:t>Skapa budskap</a:t>
            </a: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lang="sv-SE" sz="1600"/>
              <a:t>Koppling till kunderna</a:t>
            </a:r>
          </a:p>
          <a:p>
            <a:pPr>
              <a:buClr>
                <a:srgbClr val="FFFFFF"/>
              </a:buClr>
            </a:pPr>
            <a:r>
              <a:rPr lang="sv-SE" sz="1600"/>
              <a:t>Bygga en förväntan</a:t>
            </a: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lang="sv-SE" sz="1600"/>
              <a:t>Lanseringspriser</a:t>
            </a:r>
          </a:p>
          <a:p>
            <a:pPr>
              <a:buClr>
                <a:srgbClr val="FFFFFF"/>
              </a:buClr>
            </a:pPr>
            <a:r>
              <a:rPr lang="sv-SE" sz="1600">
                <a:ea typeface="+mn-lt"/>
                <a:cs typeface="+mn-lt"/>
              </a:rPr>
              <a:t>Marknadsförings-aktiviteter</a:t>
            </a:r>
            <a:endParaRPr lang="sv-SE" sz="1600"/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lang="sv-SE" sz="1600"/>
              <a:t>Micro Influensers</a:t>
            </a: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lang="sv-SE" sz="1600"/>
              <a:t>Tävlingar</a:t>
            </a:r>
          </a:p>
          <a:p>
            <a:pPr>
              <a:buClr>
                <a:srgbClr val="FFFFFF"/>
              </a:buClr>
            </a:pPr>
            <a:r>
              <a:rPr lang="sv-SE" sz="1600"/>
              <a:t>Användarupplevelse</a:t>
            </a: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lang="sv-SE" sz="1600"/>
              <a:t>Smidig &amp; Enkel</a:t>
            </a:r>
          </a:p>
          <a:p>
            <a:pPr>
              <a:buClr>
                <a:srgbClr val="FFFFFF"/>
              </a:buClr>
            </a:pPr>
            <a:r>
              <a:rPr lang="sv-SE" sz="1600"/>
              <a:t>Fysisk marknadsföring</a:t>
            </a:r>
          </a:p>
          <a:p>
            <a:pPr lvl="1">
              <a:buClr>
                <a:srgbClr val="FFFFFF"/>
              </a:buClr>
              <a:buFont typeface="Courier New" charset="2"/>
              <a:buChar char="o"/>
            </a:pPr>
            <a:r>
              <a:rPr lang="sv-SE" sz="1600">
                <a:solidFill>
                  <a:srgbClr val="EEF0FF"/>
                </a:solidFill>
                <a:ea typeface="+mn-lt"/>
                <a:cs typeface="+mn-lt"/>
              </a:rPr>
              <a:t>Willy </a:t>
            </a:r>
            <a:r>
              <a:rPr lang="sv-SE" sz="1600" err="1">
                <a:solidFill>
                  <a:srgbClr val="EEF0FF"/>
                </a:solidFill>
                <a:ea typeface="+mn-lt"/>
                <a:cs typeface="+mn-lt"/>
              </a:rPr>
              <a:t>Wonka</a:t>
            </a:r>
            <a:endParaRPr lang="sv-SE" sz="160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sv-SE" sz="1600">
                <a:solidFill>
                  <a:srgbClr val="FFFFFF"/>
                </a:solidFill>
                <a:ea typeface="+mn-lt"/>
                <a:cs typeface="+mn-lt"/>
              </a:rPr>
              <a:t>Amazon webb </a:t>
            </a:r>
            <a:r>
              <a:rPr lang="sv-SE" sz="1600" err="1">
                <a:solidFill>
                  <a:srgbClr val="FFFFFF"/>
                </a:solidFill>
                <a:ea typeface="+mn-lt"/>
                <a:cs typeface="+mn-lt"/>
              </a:rPr>
              <a:t>analytics</a:t>
            </a:r>
            <a:endParaRPr lang="sv-SE" sz="1600">
              <a:solidFill>
                <a:srgbClr val="FFFFFF"/>
              </a:solidFill>
              <a:ea typeface="+mn-lt"/>
              <a:cs typeface="+mn-lt"/>
            </a:endParaRP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endParaRPr lang="sv-SE" sz="1200">
              <a:solidFill>
                <a:srgbClr val="EEF0FF"/>
              </a:solidFill>
              <a:ea typeface="+mn-lt"/>
              <a:cs typeface="+mn-lt"/>
            </a:endParaRP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endParaRPr lang="sv-SE" sz="1200">
              <a:solidFill>
                <a:srgbClr val="EEF0FF"/>
              </a:solidFill>
              <a:ea typeface="+mn-lt"/>
              <a:cs typeface="+mn-lt"/>
            </a:endParaRP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endParaRPr lang="sv-SE" sz="1200">
              <a:solidFill>
                <a:srgbClr val="EEF0FF"/>
              </a:solidFill>
              <a:ea typeface="+mn-lt"/>
              <a:cs typeface="+mn-lt"/>
            </a:endParaRPr>
          </a:p>
        </p:txBody>
      </p:sp>
      <p:pic>
        <p:nvPicPr>
          <p:cNvPr id="5" name="Picture 4" descr="3d karaktär person håller på med digital marknadsföring 11675470 PNG">
            <a:extLst>
              <a:ext uri="{FF2B5EF4-FFF2-40B4-BE49-F238E27FC236}">
                <a16:creationId xmlns:a16="http://schemas.microsoft.com/office/drawing/2014/main" id="{99CA5405-0407-1D27-9B9B-59ED80FA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470" y="690862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65F24-552B-B80C-3B62-E7BD818E956D}"/>
              </a:ext>
            </a:extLst>
          </p:cNvPr>
          <p:cNvSpPr txBox="1"/>
          <p:nvPr/>
        </p:nvSpPr>
        <p:spPr>
          <a:xfrm>
            <a:off x="5858351" y="3085961"/>
            <a:ext cx="23351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ea typeface="+mn-lt"/>
                <a:cs typeface="+mn-lt"/>
              </a:rPr>
              <a:t>STDC</a:t>
            </a:r>
            <a:r>
              <a:rPr lang="en-US" sz="4000"/>
              <a:t>?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4C3E9-B85A-20D4-17A7-CAB34CFE23A4}"/>
              </a:ext>
            </a:extLst>
          </p:cNvPr>
          <p:cNvSpPr txBox="1"/>
          <p:nvPr/>
        </p:nvSpPr>
        <p:spPr>
          <a:xfrm>
            <a:off x="5579033" y="1696089"/>
            <a:ext cx="18342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REAN?</a:t>
            </a:r>
          </a:p>
        </p:txBody>
      </p:sp>
      <p:pic>
        <p:nvPicPr>
          <p:cNvPr id="33" name="Graphic 32" descr="Digital marknadsföring - Angry Creative">
            <a:extLst>
              <a:ext uri="{FF2B5EF4-FFF2-40B4-BE49-F238E27FC236}">
                <a16:creationId xmlns:a16="http://schemas.microsoft.com/office/drawing/2014/main" id="{9921F7DE-C402-A3FD-C025-85F78920C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0339" y="4112491"/>
            <a:ext cx="2743200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754B12-804D-8D16-CDE6-7C517784344D}"/>
              </a:ext>
            </a:extLst>
          </p:cNvPr>
          <p:cNvSpPr txBox="1"/>
          <p:nvPr/>
        </p:nvSpPr>
        <p:spPr>
          <a:xfrm>
            <a:off x="6095753" y="4880447"/>
            <a:ext cx="22879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/>
              <a:t>SBMAF</a:t>
            </a:r>
          </a:p>
        </p:txBody>
      </p:sp>
    </p:spTree>
    <p:extLst>
      <p:ext uri="{BB962C8B-B14F-4D97-AF65-F5344CB8AC3E}">
        <p14:creationId xmlns:p14="http://schemas.microsoft.com/office/powerpoint/2010/main" val="1373544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Macintosh PowerPoint</Application>
  <PresentationFormat>Bredbild</PresentationFormat>
  <Paragraphs>102</Paragraphs>
  <Slides>14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14</vt:i4>
      </vt:variant>
    </vt:vector>
  </HeadingPairs>
  <TitlesOfParts>
    <vt:vector size="22" baseType="lpstr">
      <vt:lpstr>Arial</vt:lpstr>
      <vt:lpstr>Avenir Next LT Pro</vt:lpstr>
      <vt:lpstr>Century Gothic</vt:lpstr>
      <vt:lpstr>Courier New</vt:lpstr>
      <vt:lpstr>Posterama</vt:lpstr>
      <vt:lpstr>Wingdings</vt:lpstr>
      <vt:lpstr>Wingdings 3</vt:lpstr>
      <vt:lpstr>Ion</vt:lpstr>
      <vt:lpstr>E-Commerce</vt:lpstr>
      <vt:lpstr>Innehållsförteckning</vt:lpstr>
      <vt:lpstr>UML - Diagram</vt:lpstr>
      <vt:lpstr>E/R diagram</vt:lpstr>
      <vt:lpstr>Funktionalitet </vt:lpstr>
      <vt:lpstr>Molntjänster</vt:lpstr>
      <vt:lpstr>Monolith vs Headless</vt:lpstr>
      <vt:lpstr>Juridiska aspekter </vt:lpstr>
      <vt:lpstr>Marknadsföring </vt:lpstr>
      <vt:lpstr>Utmaningar </vt:lpstr>
      <vt:lpstr>It säkerhet: 5 riktlinjer</vt:lpstr>
      <vt:lpstr>IT-säkerhet: Sju domänen</vt:lpstr>
      <vt:lpstr>Vår struktur</vt:lpstr>
      <vt:lpstr>Tack för att ni har lyssnat!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</dc:title>
  <dc:creator/>
  <cp:lastModifiedBy>Hanna Sjögren</cp:lastModifiedBy>
  <cp:revision>14</cp:revision>
  <dcterms:created xsi:type="dcterms:W3CDTF">2024-11-28T13:28:52Z</dcterms:created>
  <dcterms:modified xsi:type="dcterms:W3CDTF">2024-12-04T12:26:08Z</dcterms:modified>
</cp:coreProperties>
</file>